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69" r:id="rId3"/>
    <p:sldId id="257" r:id="rId4"/>
    <p:sldId id="267" r:id="rId5"/>
    <p:sldId id="261" r:id="rId6"/>
    <p:sldId id="256" r:id="rId7"/>
    <p:sldId id="259" r:id="rId8"/>
    <p:sldId id="258" r:id="rId9"/>
    <p:sldId id="262" r:id="rId10"/>
    <p:sldId id="266" r:id="rId11"/>
    <p:sldId id="270" r:id="rId12"/>
    <p:sldId id="429" r:id="rId13"/>
    <p:sldId id="42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F317FC-7938-C747-BC22-38E9B40F7437}" v="559" dt="2022-09-28T14:38:15.696"/>
    <p1510:client id="{F660301E-A6EC-6946-832E-3457251104F9}" v="238" dt="2022-09-28T05:23:43.5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7"/>
    <p:restoredTop sz="95794"/>
  </p:normalViewPr>
  <p:slideViewPr>
    <p:cSldViewPr snapToGrid="0" snapToObjects="1">
      <p:cViewPr varScale="1">
        <p:scale>
          <a:sx n="111" d="100"/>
          <a:sy n="111" d="100"/>
        </p:scale>
        <p:origin x="5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ou, Yaping (GSFC-613.0)[UNIVERSITY OF MARYLAND BALTIMORE CO]" userId="ba59d1a5-6c8c-4ca0-aee9-7f95537115a5" providerId="ADAL" clId="{F660301E-A6EC-6946-832E-3457251104F9}"/>
    <pc:docChg chg="undo custSel addSld delSld modSld sldOrd">
      <pc:chgData name="Zhou, Yaping (GSFC-613.0)[UNIVERSITY OF MARYLAND BALTIMORE CO]" userId="ba59d1a5-6c8c-4ca0-aee9-7f95537115a5" providerId="ADAL" clId="{F660301E-A6EC-6946-832E-3457251104F9}" dt="2022-09-28T05:26:09.023" v="3877" actId="1076"/>
      <pc:docMkLst>
        <pc:docMk/>
      </pc:docMkLst>
      <pc:sldChg chg="addSp delSp modSp mod">
        <pc:chgData name="Zhou, Yaping (GSFC-613.0)[UNIVERSITY OF MARYLAND BALTIMORE CO]" userId="ba59d1a5-6c8c-4ca0-aee9-7f95537115a5" providerId="ADAL" clId="{F660301E-A6EC-6946-832E-3457251104F9}" dt="2022-09-28T03:04:43.348" v="3716" actId="1076"/>
        <pc:sldMkLst>
          <pc:docMk/>
          <pc:sldMk cId="3990339112" sldId="256"/>
        </pc:sldMkLst>
        <pc:spChg chg="del">
          <ac:chgData name="Zhou, Yaping (GSFC-613.0)[UNIVERSITY OF MARYLAND BALTIMORE CO]" userId="ba59d1a5-6c8c-4ca0-aee9-7f95537115a5" providerId="ADAL" clId="{F660301E-A6EC-6946-832E-3457251104F9}" dt="2022-09-27T03:08:30.795" v="1825" actId="478"/>
          <ac:spMkLst>
            <pc:docMk/>
            <pc:sldMk cId="3990339112" sldId="256"/>
            <ac:spMk id="2" creationId="{4EDE70B5-3E59-F94D-8E98-A6087C3B5BE8}"/>
          </ac:spMkLst>
        </pc:spChg>
        <pc:spChg chg="mod">
          <ac:chgData name="Zhou, Yaping (GSFC-613.0)[UNIVERSITY OF MARYLAND BALTIMORE CO]" userId="ba59d1a5-6c8c-4ca0-aee9-7f95537115a5" providerId="ADAL" clId="{F660301E-A6EC-6946-832E-3457251104F9}" dt="2022-09-28T03:04:25.355" v="3715" actId="20577"/>
          <ac:spMkLst>
            <pc:docMk/>
            <pc:sldMk cId="3990339112" sldId="256"/>
            <ac:spMk id="3" creationId="{123A97F7-23CA-7A51-E945-7C77F548CA3A}"/>
          </ac:spMkLst>
        </pc:spChg>
        <pc:spChg chg="del mod">
          <ac:chgData name="Zhou, Yaping (GSFC-613.0)[UNIVERSITY OF MARYLAND BALTIMORE CO]" userId="ba59d1a5-6c8c-4ca0-aee9-7f95537115a5" providerId="ADAL" clId="{F660301E-A6EC-6946-832E-3457251104F9}" dt="2022-09-27T03:08:25.730" v="1824" actId="478"/>
          <ac:spMkLst>
            <pc:docMk/>
            <pc:sldMk cId="3990339112" sldId="256"/>
            <ac:spMk id="3" creationId="{3B4A940C-555C-514A-BBF9-9AD2FE3180AC}"/>
          </ac:spMkLst>
        </pc:spChg>
        <pc:spChg chg="mod">
          <ac:chgData name="Zhou, Yaping (GSFC-613.0)[UNIVERSITY OF MARYLAND BALTIMORE CO]" userId="ba59d1a5-6c8c-4ca0-aee9-7f95537115a5" providerId="ADAL" clId="{F660301E-A6EC-6946-832E-3457251104F9}" dt="2022-09-28T02:53:42.543" v="3650" actId="255"/>
          <ac:spMkLst>
            <pc:docMk/>
            <pc:sldMk cId="3990339112" sldId="256"/>
            <ac:spMk id="4" creationId="{C57D3E2A-61D1-4C79-43B2-DD90D6AD568A}"/>
          </ac:spMkLst>
        </pc:spChg>
        <pc:spChg chg="mod">
          <ac:chgData name="Zhou, Yaping (GSFC-613.0)[UNIVERSITY OF MARYLAND BALTIMORE CO]" userId="ba59d1a5-6c8c-4ca0-aee9-7f95537115a5" providerId="ADAL" clId="{F660301E-A6EC-6946-832E-3457251104F9}" dt="2022-09-28T02:45:33.705" v="3584" actId="1076"/>
          <ac:spMkLst>
            <pc:docMk/>
            <pc:sldMk cId="3990339112" sldId="256"/>
            <ac:spMk id="6" creationId="{1B73D8D4-F859-E14E-A45D-CABFBBE53C56}"/>
          </ac:spMkLst>
        </pc:spChg>
        <pc:spChg chg="add mod">
          <ac:chgData name="Zhou, Yaping (GSFC-613.0)[UNIVERSITY OF MARYLAND BALTIMORE CO]" userId="ba59d1a5-6c8c-4ca0-aee9-7f95537115a5" providerId="ADAL" clId="{F660301E-A6EC-6946-832E-3457251104F9}" dt="2022-09-28T03:03:40.770" v="3695" actId="1076"/>
          <ac:spMkLst>
            <pc:docMk/>
            <pc:sldMk cId="3990339112" sldId="256"/>
            <ac:spMk id="13" creationId="{9524CB5E-A9F9-8349-AAE1-4A463F65D11E}"/>
          </ac:spMkLst>
        </pc:spChg>
        <pc:grpChg chg="add mod">
          <ac:chgData name="Zhou, Yaping (GSFC-613.0)[UNIVERSITY OF MARYLAND BALTIMORE CO]" userId="ba59d1a5-6c8c-4ca0-aee9-7f95537115a5" providerId="ADAL" clId="{F660301E-A6EC-6946-832E-3457251104F9}" dt="2022-09-28T02:52:37.667" v="3622" actId="1076"/>
          <ac:grpSpMkLst>
            <pc:docMk/>
            <pc:sldMk cId="3990339112" sldId="256"/>
            <ac:grpSpMk id="10" creationId="{FE9D1ECA-3D70-3143-83C3-36F03B02783A}"/>
          </ac:grpSpMkLst>
        </pc:grpChg>
        <pc:picChg chg="mod">
          <ac:chgData name="Zhou, Yaping (GSFC-613.0)[UNIVERSITY OF MARYLAND BALTIMORE CO]" userId="ba59d1a5-6c8c-4ca0-aee9-7f95537115a5" providerId="ADAL" clId="{F660301E-A6EC-6946-832E-3457251104F9}" dt="2022-09-28T02:52:37.667" v="3622" actId="1076"/>
          <ac:picMkLst>
            <pc:docMk/>
            <pc:sldMk cId="3990339112" sldId="256"/>
            <ac:picMk id="2" creationId="{C1E875BD-EF43-B26F-6F63-FA0F24B22359}"/>
          </ac:picMkLst>
        </pc:picChg>
        <pc:picChg chg="del mod">
          <ac:chgData name="Zhou, Yaping (GSFC-613.0)[UNIVERSITY OF MARYLAND BALTIMORE CO]" userId="ba59d1a5-6c8c-4ca0-aee9-7f95537115a5" providerId="ADAL" clId="{F660301E-A6EC-6946-832E-3457251104F9}" dt="2022-09-28T02:01:47.814" v="3200" actId="478"/>
          <ac:picMkLst>
            <pc:docMk/>
            <pc:sldMk cId="3990339112" sldId="256"/>
            <ac:picMk id="5" creationId="{3C53182D-E04C-1D4B-8C12-B17D2D4397AB}"/>
          </ac:picMkLst>
        </pc:picChg>
        <pc:picChg chg="add mod modCrop">
          <ac:chgData name="Zhou, Yaping (GSFC-613.0)[UNIVERSITY OF MARYLAND BALTIMORE CO]" userId="ba59d1a5-6c8c-4ca0-aee9-7f95537115a5" providerId="ADAL" clId="{F660301E-A6EC-6946-832E-3457251104F9}" dt="2022-09-28T02:54:02.905" v="3654" actId="1076"/>
          <ac:picMkLst>
            <pc:docMk/>
            <pc:sldMk cId="3990339112" sldId="256"/>
            <ac:picMk id="8" creationId="{CB68685C-C122-E346-8A73-A6F781DC2481}"/>
          </ac:picMkLst>
        </pc:picChg>
        <pc:picChg chg="add mod">
          <ac:chgData name="Zhou, Yaping (GSFC-613.0)[UNIVERSITY OF MARYLAND BALTIMORE CO]" userId="ba59d1a5-6c8c-4ca0-aee9-7f95537115a5" providerId="ADAL" clId="{F660301E-A6EC-6946-832E-3457251104F9}" dt="2022-09-28T02:52:37.667" v="3622" actId="1076"/>
          <ac:picMkLst>
            <pc:docMk/>
            <pc:sldMk cId="3990339112" sldId="256"/>
            <ac:picMk id="9" creationId="{CCC4855F-7E7C-574F-9AFE-4BB39F3B4377}"/>
          </ac:picMkLst>
        </pc:picChg>
        <pc:picChg chg="add mod">
          <ac:chgData name="Zhou, Yaping (GSFC-613.0)[UNIVERSITY OF MARYLAND BALTIMORE CO]" userId="ba59d1a5-6c8c-4ca0-aee9-7f95537115a5" providerId="ADAL" clId="{F660301E-A6EC-6946-832E-3457251104F9}" dt="2022-09-28T03:04:43.348" v="3716" actId="1076"/>
          <ac:picMkLst>
            <pc:docMk/>
            <pc:sldMk cId="3990339112" sldId="256"/>
            <ac:picMk id="12" creationId="{607F713F-D826-984B-8B4B-82DD39C83738}"/>
          </ac:picMkLst>
        </pc:picChg>
      </pc:sldChg>
      <pc:sldChg chg="addSp modSp mod ord">
        <pc:chgData name="Zhou, Yaping (GSFC-613.0)[UNIVERSITY OF MARYLAND BALTIMORE CO]" userId="ba59d1a5-6c8c-4ca0-aee9-7f95537115a5" providerId="ADAL" clId="{F660301E-A6EC-6946-832E-3457251104F9}" dt="2022-09-28T02:11:50.990" v="3235" actId="1076"/>
        <pc:sldMkLst>
          <pc:docMk/>
          <pc:sldMk cId="4082158049" sldId="257"/>
        </pc:sldMkLst>
        <pc:spChg chg="mod">
          <ac:chgData name="Zhou, Yaping (GSFC-613.0)[UNIVERSITY OF MARYLAND BALTIMORE CO]" userId="ba59d1a5-6c8c-4ca0-aee9-7f95537115a5" providerId="ADAL" clId="{F660301E-A6EC-6946-832E-3457251104F9}" dt="2022-09-28T02:11:50.990" v="3235" actId="1076"/>
          <ac:spMkLst>
            <pc:docMk/>
            <pc:sldMk cId="4082158049" sldId="257"/>
            <ac:spMk id="2" creationId="{6C62499B-4C0B-0F4F-B666-D10F2D09400A}"/>
          </ac:spMkLst>
        </pc:spChg>
        <pc:spChg chg="add mod">
          <ac:chgData name="Zhou, Yaping (GSFC-613.0)[UNIVERSITY OF MARYLAND BALTIMORE CO]" userId="ba59d1a5-6c8c-4ca0-aee9-7f95537115a5" providerId="ADAL" clId="{F660301E-A6EC-6946-832E-3457251104F9}" dt="2022-09-28T01:27:36.881" v="3031" actId="20577"/>
          <ac:spMkLst>
            <pc:docMk/>
            <pc:sldMk cId="4082158049" sldId="257"/>
            <ac:spMk id="5" creationId="{C535D03D-1DD2-E045-9B8B-882285689AF1}"/>
          </ac:spMkLst>
        </pc:spChg>
        <pc:picChg chg="mod">
          <ac:chgData name="Zhou, Yaping (GSFC-613.0)[UNIVERSITY OF MARYLAND BALTIMORE CO]" userId="ba59d1a5-6c8c-4ca0-aee9-7f95537115a5" providerId="ADAL" clId="{F660301E-A6EC-6946-832E-3457251104F9}" dt="2022-09-27T01:45:57.035" v="378" actId="1076"/>
          <ac:picMkLst>
            <pc:docMk/>
            <pc:sldMk cId="4082158049" sldId="257"/>
            <ac:picMk id="4" creationId="{F6D71096-6709-AD41-8A52-639BB8D07900}"/>
          </ac:picMkLst>
        </pc:picChg>
      </pc:sldChg>
      <pc:sldChg chg="addSp modSp mod">
        <pc:chgData name="Zhou, Yaping (GSFC-613.0)[UNIVERSITY OF MARYLAND BALTIMORE CO]" userId="ba59d1a5-6c8c-4ca0-aee9-7f95537115a5" providerId="ADAL" clId="{F660301E-A6EC-6946-832E-3457251104F9}" dt="2022-09-27T12:43:27.684" v="2676" actId="20577"/>
        <pc:sldMkLst>
          <pc:docMk/>
          <pc:sldMk cId="3223205534" sldId="258"/>
        </pc:sldMkLst>
        <pc:spChg chg="add mod">
          <ac:chgData name="Zhou, Yaping (GSFC-613.0)[UNIVERSITY OF MARYLAND BALTIMORE CO]" userId="ba59d1a5-6c8c-4ca0-aee9-7f95537115a5" providerId="ADAL" clId="{F660301E-A6EC-6946-832E-3457251104F9}" dt="2022-09-27T12:43:27.684" v="2676" actId="20577"/>
          <ac:spMkLst>
            <pc:docMk/>
            <pc:sldMk cId="3223205534" sldId="258"/>
            <ac:spMk id="2" creationId="{17F602CF-14F3-A048-8C68-97E9F130B859}"/>
          </ac:spMkLst>
        </pc:spChg>
        <pc:picChg chg="mod">
          <ac:chgData name="Zhou, Yaping (GSFC-613.0)[UNIVERSITY OF MARYLAND BALTIMORE CO]" userId="ba59d1a5-6c8c-4ca0-aee9-7f95537115a5" providerId="ADAL" clId="{F660301E-A6EC-6946-832E-3457251104F9}" dt="2022-09-27T04:23:31.624" v="2202" actId="1076"/>
          <ac:picMkLst>
            <pc:docMk/>
            <pc:sldMk cId="3223205534" sldId="258"/>
            <ac:picMk id="5" creationId="{595F5224-CEB9-254C-8C9B-2794F3A73C22}"/>
          </ac:picMkLst>
        </pc:picChg>
      </pc:sldChg>
      <pc:sldChg chg="addSp delSp modSp mod">
        <pc:chgData name="Zhou, Yaping (GSFC-613.0)[UNIVERSITY OF MARYLAND BALTIMORE CO]" userId="ba59d1a5-6c8c-4ca0-aee9-7f95537115a5" providerId="ADAL" clId="{F660301E-A6EC-6946-832E-3457251104F9}" dt="2022-09-28T05:26:09.023" v="3877" actId="1076"/>
        <pc:sldMkLst>
          <pc:docMk/>
          <pc:sldMk cId="1271545637" sldId="259"/>
        </pc:sldMkLst>
        <pc:spChg chg="del mod">
          <ac:chgData name="Zhou, Yaping (GSFC-613.0)[UNIVERSITY OF MARYLAND BALTIMORE CO]" userId="ba59d1a5-6c8c-4ca0-aee9-7f95537115a5" providerId="ADAL" clId="{F660301E-A6EC-6946-832E-3457251104F9}" dt="2022-09-28T05:17:31.620" v="3728" actId="478"/>
          <ac:spMkLst>
            <pc:docMk/>
            <pc:sldMk cId="1271545637" sldId="259"/>
            <ac:spMk id="2" creationId="{ED801BB8-8354-8C4C-AF2D-3106E6690ADE}"/>
          </ac:spMkLst>
        </pc:spChg>
        <pc:spChg chg="del">
          <ac:chgData name="Zhou, Yaping (GSFC-613.0)[UNIVERSITY OF MARYLAND BALTIMORE CO]" userId="ba59d1a5-6c8c-4ca0-aee9-7f95537115a5" providerId="ADAL" clId="{F660301E-A6EC-6946-832E-3457251104F9}" dt="2022-09-28T05:18:45.426" v="3756" actId="478"/>
          <ac:spMkLst>
            <pc:docMk/>
            <pc:sldMk cId="1271545637" sldId="259"/>
            <ac:spMk id="3" creationId="{5B5CD22F-E545-257A-44D0-868282DE6A14}"/>
          </ac:spMkLst>
        </pc:spChg>
        <pc:spChg chg="del">
          <ac:chgData name="Zhou, Yaping (GSFC-613.0)[UNIVERSITY OF MARYLAND BALTIMORE CO]" userId="ba59d1a5-6c8c-4ca0-aee9-7f95537115a5" providerId="ADAL" clId="{F660301E-A6EC-6946-832E-3457251104F9}" dt="2022-09-27T04:22:53.321" v="2196"/>
          <ac:spMkLst>
            <pc:docMk/>
            <pc:sldMk cId="1271545637" sldId="259"/>
            <ac:spMk id="3" creationId="{7AA9299D-081C-BC4C-9F0E-FD49F2551C23}"/>
          </ac:spMkLst>
        </pc:spChg>
        <pc:spChg chg="add del mod">
          <ac:chgData name="Zhou, Yaping (GSFC-613.0)[UNIVERSITY OF MARYLAND BALTIMORE CO]" userId="ba59d1a5-6c8c-4ca0-aee9-7f95537115a5" providerId="ADAL" clId="{F660301E-A6EC-6946-832E-3457251104F9}" dt="2022-09-28T05:18:28.609" v="3748" actId="478"/>
          <ac:spMkLst>
            <pc:docMk/>
            <pc:sldMk cId="1271545637" sldId="259"/>
            <ac:spMk id="6" creationId="{AA47421B-3214-324A-A3C9-8AE8BCF8A9FA}"/>
          </ac:spMkLst>
        </pc:spChg>
        <pc:spChg chg="add del mod">
          <ac:chgData name="Zhou, Yaping (GSFC-613.0)[UNIVERSITY OF MARYLAND BALTIMORE CO]" userId="ba59d1a5-6c8c-4ca0-aee9-7f95537115a5" providerId="ADAL" clId="{F660301E-A6EC-6946-832E-3457251104F9}" dt="2022-09-28T05:18:01.674" v="3735" actId="478"/>
          <ac:spMkLst>
            <pc:docMk/>
            <pc:sldMk cId="1271545637" sldId="259"/>
            <ac:spMk id="7" creationId="{95914489-8B76-6748-857E-E84B301CDEF7}"/>
          </ac:spMkLst>
        </pc:spChg>
        <pc:spChg chg="add del mod">
          <ac:chgData name="Zhou, Yaping (GSFC-613.0)[UNIVERSITY OF MARYLAND BALTIMORE CO]" userId="ba59d1a5-6c8c-4ca0-aee9-7f95537115a5" providerId="ADAL" clId="{F660301E-A6EC-6946-832E-3457251104F9}" dt="2022-09-28T05:17:06.737" v="3718"/>
          <ac:spMkLst>
            <pc:docMk/>
            <pc:sldMk cId="1271545637" sldId="259"/>
            <ac:spMk id="8" creationId="{D2417865-A6A8-0946-8990-617D1C7A306F}"/>
          </ac:spMkLst>
        </pc:spChg>
        <pc:spChg chg="del">
          <ac:chgData name="Zhou, Yaping (GSFC-613.0)[UNIVERSITY OF MARYLAND BALTIMORE CO]" userId="ba59d1a5-6c8c-4ca0-aee9-7f95537115a5" providerId="ADAL" clId="{F660301E-A6EC-6946-832E-3457251104F9}" dt="2022-09-28T05:17:11.466" v="3720" actId="21"/>
          <ac:spMkLst>
            <pc:docMk/>
            <pc:sldMk cId="1271545637" sldId="259"/>
            <ac:spMk id="11" creationId="{1CB1EF66-BE34-60D7-7922-E44C1C15ADAC}"/>
          </ac:spMkLst>
        </pc:spChg>
        <pc:spChg chg="add mod">
          <ac:chgData name="Zhou, Yaping (GSFC-613.0)[UNIVERSITY OF MARYLAND BALTIMORE CO]" userId="ba59d1a5-6c8c-4ca0-aee9-7f95537115a5" providerId="ADAL" clId="{F660301E-A6EC-6946-832E-3457251104F9}" dt="2022-09-28T05:26:09.023" v="3877" actId="1076"/>
          <ac:spMkLst>
            <pc:docMk/>
            <pc:sldMk cId="1271545637" sldId="259"/>
            <ac:spMk id="12" creationId="{02CA3FAA-D868-6A46-ABFE-D408497C2BAB}"/>
          </ac:spMkLst>
        </pc:spChg>
        <pc:spChg chg="add del mod">
          <ac:chgData name="Zhou, Yaping (GSFC-613.0)[UNIVERSITY OF MARYLAND BALTIMORE CO]" userId="ba59d1a5-6c8c-4ca0-aee9-7f95537115a5" providerId="ADAL" clId="{F660301E-A6EC-6946-832E-3457251104F9}" dt="2022-09-28T05:17:34.468" v="3729" actId="478"/>
          <ac:spMkLst>
            <pc:docMk/>
            <pc:sldMk cId="1271545637" sldId="259"/>
            <ac:spMk id="14" creationId="{633CC7CA-D0B4-B44C-80A5-3742376FADCE}"/>
          </ac:spMkLst>
        </pc:spChg>
        <pc:spChg chg="add mod">
          <ac:chgData name="Zhou, Yaping (GSFC-613.0)[UNIVERSITY OF MARYLAND BALTIMORE CO]" userId="ba59d1a5-6c8c-4ca0-aee9-7f95537115a5" providerId="ADAL" clId="{F660301E-A6EC-6946-832E-3457251104F9}" dt="2022-09-28T05:23:08.838" v="3834" actId="20577"/>
          <ac:spMkLst>
            <pc:docMk/>
            <pc:sldMk cId="1271545637" sldId="259"/>
            <ac:spMk id="16" creationId="{E20DECD0-282E-4140-B58A-2F830E04E4A7}"/>
          </ac:spMkLst>
        </pc:spChg>
        <pc:spChg chg="add mod">
          <ac:chgData name="Zhou, Yaping (GSFC-613.0)[UNIVERSITY OF MARYLAND BALTIMORE CO]" userId="ba59d1a5-6c8c-4ca0-aee9-7f95537115a5" providerId="ADAL" clId="{F660301E-A6EC-6946-832E-3457251104F9}" dt="2022-09-28T05:23:42.636" v="3865" actId="1076"/>
          <ac:spMkLst>
            <pc:docMk/>
            <pc:sldMk cId="1271545637" sldId="259"/>
            <ac:spMk id="18" creationId="{DED21EDD-2B3D-DF47-9B23-3CD723E6D80E}"/>
          </ac:spMkLst>
        </pc:spChg>
        <pc:spChg chg="add del mod">
          <ac:chgData name="Zhou, Yaping (GSFC-613.0)[UNIVERSITY OF MARYLAND BALTIMORE CO]" userId="ba59d1a5-6c8c-4ca0-aee9-7f95537115a5" providerId="ADAL" clId="{F660301E-A6EC-6946-832E-3457251104F9}" dt="2022-09-28T05:23:52.721" v="3868"/>
          <ac:spMkLst>
            <pc:docMk/>
            <pc:sldMk cId="1271545637" sldId="259"/>
            <ac:spMk id="19" creationId="{16C618B1-667B-8A40-8322-2F4A1BA829D6}"/>
          </ac:spMkLst>
        </pc:spChg>
        <pc:picChg chg="add del mod">
          <ac:chgData name="Zhou, Yaping (GSFC-613.0)[UNIVERSITY OF MARYLAND BALTIMORE CO]" userId="ba59d1a5-6c8c-4ca0-aee9-7f95537115a5" providerId="ADAL" clId="{F660301E-A6EC-6946-832E-3457251104F9}" dt="2022-09-28T05:17:01.988" v="3717" actId="478"/>
          <ac:picMkLst>
            <pc:docMk/>
            <pc:sldMk cId="1271545637" sldId="259"/>
            <ac:picMk id="4" creationId="{3D4CD1EA-5C48-9E4B-9C09-9DB33A7EE446}"/>
          </ac:picMkLst>
        </pc:picChg>
        <pc:picChg chg="add del mod">
          <ac:chgData name="Zhou, Yaping (GSFC-613.0)[UNIVERSITY OF MARYLAND BALTIMORE CO]" userId="ba59d1a5-6c8c-4ca0-aee9-7f95537115a5" providerId="ADAL" clId="{F660301E-A6EC-6946-832E-3457251104F9}" dt="2022-09-27T04:25:33.576" v="2205" actId="478"/>
          <ac:picMkLst>
            <pc:docMk/>
            <pc:sldMk cId="1271545637" sldId="259"/>
            <ac:picMk id="5" creationId="{B5BDF237-AF1E-9F44-A056-0CC7A7016007}"/>
          </ac:picMkLst>
        </pc:picChg>
        <pc:picChg chg="add mod">
          <ac:chgData name="Zhou, Yaping (GSFC-613.0)[UNIVERSITY OF MARYLAND BALTIMORE CO]" userId="ba59d1a5-6c8c-4ca0-aee9-7f95537115a5" providerId="ADAL" clId="{F660301E-A6EC-6946-832E-3457251104F9}" dt="2022-09-28T05:21:51.909" v="3793" actId="1076"/>
          <ac:picMkLst>
            <pc:docMk/>
            <pc:sldMk cId="1271545637" sldId="259"/>
            <ac:picMk id="10" creationId="{2B1D6093-4AF1-D84C-9FDA-08EF12E98E54}"/>
          </ac:picMkLst>
        </pc:picChg>
      </pc:sldChg>
      <pc:sldChg chg="del">
        <pc:chgData name="Zhou, Yaping (GSFC-613.0)[UNIVERSITY OF MARYLAND BALTIMORE CO]" userId="ba59d1a5-6c8c-4ca0-aee9-7f95537115a5" providerId="ADAL" clId="{F660301E-A6EC-6946-832E-3457251104F9}" dt="2022-09-27T04:28:29.554" v="2275" actId="2696"/>
        <pc:sldMkLst>
          <pc:docMk/>
          <pc:sldMk cId="2668073071" sldId="260"/>
        </pc:sldMkLst>
      </pc:sldChg>
      <pc:sldChg chg="addSp delSp modSp mod">
        <pc:chgData name="Zhou, Yaping (GSFC-613.0)[UNIVERSITY OF MARYLAND BALTIMORE CO]" userId="ba59d1a5-6c8c-4ca0-aee9-7f95537115a5" providerId="ADAL" clId="{F660301E-A6EC-6946-832E-3457251104F9}" dt="2022-09-28T02:43:46.615" v="3528"/>
        <pc:sldMkLst>
          <pc:docMk/>
          <pc:sldMk cId="1465110616" sldId="261"/>
        </pc:sldMkLst>
        <pc:spChg chg="mod">
          <ac:chgData name="Zhou, Yaping (GSFC-613.0)[UNIVERSITY OF MARYLAND BALTIMORE CO]" userId="ba59d1a5-6c8c-4ca0-aee9-7f95537115a5" providerId="ADAL" clId="{F660301E-A6EC-6946-832E-3457251104F9}" dt="2022-09-27T03:07:50.735" v="1817" actId="1076"/>
          <ac:spMkLst>
            <pc:docMk/>
            <pc:sldMk cId="1465110616" sldId="261"/>
            <ac:spMk id="2" creationId="{F8BC5DE4-F75C-5B4F-A72A-324B7EB7CF10}"/>
          </ac:spMkLst>
        </pc:spChg>
        <pc:spChg chg="add del mod">
          <ac:chgData name="Zhou, Yaping (GSFC-613.0)[UNIVERSITY OF MARYLAND BALTIMORE CO]" userId="ba59d1a5-6c8c-4ca0-aee9-7f95537115a5" providerId="ADAL" clId="{F660301E-A6EC-6946-832E-3457251104F9}" dt="2022-09-28T02:08:22.764" v="3207"/>
          <ac:spMkLst>
            <pc:docMk/>
            <pc:sldMk cId="1465110616" sldId="261"/>
            <ac:spMk id="4" creationId="{E3D52A11-FF16-D048-9607-6D7E3B288ADF}"/>
          </ac:spMkLst>
        </pc:spChg>
        <pc:spChg chg="add mod">
          <ac:chgData name="Zhou, Yaping (GSFC-613.0)[UNIVERSITY OF MARYLAND BALTIMORE CO]" userId="ba59d1a5-6c8c-4ca0-aee9-7f95537115a5" providerId="ADAL" clId="{F660301E-A6EC-6946-832E-3457251104F9}" dt="2022-09-28T02:33:39.949" v="3457" actId="20577"/>
          <ac:spMkLst>
            <pc:docMk/>
            <pc:sldMk cId="1465110616" sldId="261"/>
            <ac:spMk id="8" creationId="{51A46868-2A33-944E-9B42-8C7CE2C987B2}"/>
          </ac:spMkLst>
        </pc:spChg>
        <pc:spChg chg="add mod">
          <ac:chgData name="Zhou, Yaping (GSFC-613.0)[UNIVERSITY OF MARYLAND BALTIMORE CO]" userId="ba59d1a5-6c8c-4ca0-aee9-7f95537115a5" providerId="ADAL" clId="{F660301E-A6EC-6946-832E-3457251104F9}" dt="2022-09-28T02:43:42.412" v="3525" actId="1076"/>
          <ac:spMkLst>
            <pc:docMk/>
            <pc:sldMk cId="1465110616" sldId="261"/>
            <ac:spMk id="9" creationId="{089FFA1C-47D1-7440-B043-0E0F033010A3}"/>
          </ac:spMkLst>
        </pc:spChg>
        <pc:spChg chg="add del mod">
          <ac:chgData name="Zhou, Yaping (GSFC-613.0)[UNIVERSITY OF MARYLAND BALTIMORE CO]" userId="ba59d1a5-6c8c-4ca0-aee9-7f95537115a5" providerId="ADAL" clId="{F660301E-A6EC-6946-832E-3457251104F9}" dt="2022-09-28T02:43:46.615" v="3528"/>
          <ac:spMkLst>
            <pc:docMk/>
            <pc:sldMk cId="1465110616" sldId="261"/>
            <ac:spMk id="10" creationId="{2710CC1F-9726-4646-93EB-2BA921B52996}"/>
          </ac:spMkLst>
        </pc:spChg>
        <pc:picChg chg="del mod">
          <ac:chgData name="Zhou, Yaping (GSFC-613.0)[UNIVERSITY OF MARYLAND BALTIMORE CO]" userId="ba59d1a5-6c8c-4ca0-aee9-7f95537115a5" providerId="ADAL" clId="{F660301E-A6EC-6946-832E-3457251104F9}" dt="2022-09-28T02:08:17.606" v="3206" actId="478"/>
          <ac:picMkLst>
            <pc:docMk/>
            <pc:sldMk cId="1465110616" sldId="261"/>
            <ac:picMk id="5" creationId="{C6D5ECAE-8E37-924D-BD3D-760DA9E59652}"/>
          </ac:picMkLst>
        </pc:picChg>
        <pc:picChg chg="add mod modCrop">
          <ac:chgData name="Zhou, Yaping (GSFC-613.0)[UNIVERSITY OF MARYLAND BALTIMORE CO]" userId="ba59d1a5-6c8c-4ca0-aee9-7f95537115a5" providerId="ADAL" clId="{F660301E-A6EC-6946-832E-3457251104F9}" dt="2022-09-28T02:08:50.813" v="3215" actId="1076"/>
          <ac:picMkLst>
            <pc:docMk/>
            <pc:sldMk cId="1465110616" sldId="261"/>
            <ac:picMk id="7" creationId="{C596F8BD-9945-DE46-94AD-A30D1DB31EA7}"/>
          </ac:picMkLst>
        </pc:picChg>
      </pc:sldChg>
      <pc:sldChg chg="addSp delSp modSp mod">
        <pc:chgData name="Zhou, Yaping (GSFC-613.0)[UNIVERSITY OF MARYLAND BALTIMORE CO]" userId="ba59d1a5-6c8c-4ca0-aee9-7f95537115a5" providerId="ADAL" clId="{F660301E-A6EC-6946-832E-3457251104F9}" dt="2022-09-27T03:47:19.374" v="2193" actId="1076"/>
        <pc:sldMkLst>
          <pc:docMk/>
          <pc:sldMk cId="1178054683" sldId="262"/>
        </pc:sldMkLst>
        <pc:spChg chg="mod">
          <ac:chgData name="Zhou, Yaping (GSFC-613.0)[UNIVERSITY OF MARYLAND BALTIMORE CO]" userId="ba59d1a5-6c8c-4ca0-aee9-7f95537115a5" providerId="ADAL" clId="{F660301E-A6EC-6946-832E-3457251104F9}" dt="2022-09-27T03:47:19.374" v="2193" actId="1076"/>
          <ac:spMkLst>
            <pc:docMk/>
            <pc:sldMk cId="1178054683" sldId="262"/>
            <ac:spMk id="2" creationId="{D4AAA829-4CFD-5042-B288-35DAC320BF31}"/>
          </ac:spMkLst>
        </pc:spChg>
        <pc:spChg chg="del mod">
          <ac:chgData name="Zhou, Yaping (GSFC-613.0)[UNIVERSITY OF MARYLAND BALTIMORE CO]" userId="ba59d1a5-6c8c-4ca0-aee9-7f95537115a5" providerId="ADAL" clId="{F660301E-A6EC-6946-832E-3457251104F9}" dt="2022-09-27T03:11:50.618" v="1853" actId="478"/>
          <ac:spMkLst>
            <pc:docMk/>
            <pc:sldMk cId="1178054683" sldId="262"/>
            <ac:spMk id="3" creationId="{E169975A-95AC-4D43-B0DB-BDF1BAFF958B}"/>
          </ac:spMkLst>
        </pc:spChg>
        <pc:picChg chg="add mod">
          <ac:chgData name="Zhou, Yaping (GSFC-613.0)[UNIVERSITY OF MARYLAND BALTIMORE CO]" userId="ba59d1a5-6c8c-4ca0-aee9-7f95537115a5" providerId="ADAL" clId="{F660301E-A6EC-6946-832E-3457251104F9}" dt="2022-09-27T03:11:55.829" v="1854" actId="1076"/>
          <ac:picMkLst>
            <pc:docMk/>
            <pc:sldMk cId="1178054683" sldId="262"/>
            <ac:picMk id="4" creationId="{FDC7EDDE-A88A-3740-90C0-6F10141C9C2D}"/>
          </ac:picMkLst>
        </pc:picChg>
      </pc:sldChg>
      <pc:sldChg chg="del">
        <pc:chgData name="Zhou, Yaping (GSFC-613.0)[UNIVERSITY OF MARYLAND BALTIMORE CO]" userId="ba59d1a5-6c8c-4ca0-aee9-7f95537115a5" providerId="ADAL" clId="{F660301E-A6EC-6946-832E-3457251104F9}" dt="2022-09-27T04:30:46.606" v="2279" actId="2696"/>
        <pc:sldMkLst>
          <pc:docMk/>
          <pc:sldMk cId="3284823336" sldId="263"/>
        </pc:sldMkLst>
      </pc:sldChg>
      <pc:sldChg chg="del">
        <pc:chgData name="Zhou, Yaping (GSFC-613.0)[UNIVERSITY OF MARYLAND BALTIMORE CO]" userId="ba59d1a5-6c8c-4ca0-aee9-7f95537115a5" providerId="ADAL" clId="{F660301E-A6EC-6946-832E-3457251104F9}" dt="2022-09-27T03:43:22.220" v="2173" actId="2696"/>
        <pc:sldMkLst>
          <pc:docMk/>
          <pc:sldMk cId="1959079067" sldId="264"/>
        </pc:sldMkLst>
      </pc:sldChg>
      <pc:sldChg chg="del">
        <pc:chgData name="Zhou, Yaping (GSFC-613.0)[UNIVERSITY OF MARYLAND BALTIMORE CO]" userId="ba59d1a5-6c8c-4ca0-aee9-7f95537115a5" providerId="ADAL" clId="{F660301E-A6EC-6946-832E-3457251104F9}" dt="2022-09-27T01:35:52.310" v="9" actId="2696"/>
        <pc:sldMkLst>
          <pc:docMk/>
          <pc:sldMk cId="2076817485" sldId="265"/>
        </pc:sldMkLst>
      </pc:sldChg>
      <pc:sldChg chg="addSp delSp modSp new mod">
        <pc:chgData name="Zhou, Yaping (GSFC-613.0)[UNIVERSITY OF MARYLAND BALTIMORE CO]" userId="ba59d1a5-6c8c-4ca0-aee9-7f95537115a5" providerId="ADAL" clId="{F660301E-A6EC-6946-832E-3457251104F9}" dt="2022-09-27T04:43:32.757" v="2315" actId="20577"/>
        <pc:sldMkLst>
          <pc:docMk/>
          <pc:sldMk cId="1938249055" sldId="266"/>
        </pc:sldMkLst>
        <pc:spChg chg="mod">
          <ac:chgData name="Zhou, Yaping (GSFC-613.0)[UNIVERSITY OF MARYLAND BALTIMORE CO]" userId="ba59d1a5-6c8c-4ca0-aee9-7f95537115a5" providerId="ADAL" clId="{F660301E-A6EC-6946-832E-3457251104F9}" dt="2022-09-27T03:42:12.749" v="2169" actId="1076"/>
          <ac:spMkLst>
            <pc:docMk/>
            <pc:sldMk cId="1938249055" sldId="266"/>
            <ac:spMk id="2" creationId="{DABD6C79-1ED0-4341-81B5-95773A1DCA60}"/>
          </ac:spMkLst>
        </pc:spChg>
        <pc:spChg chg="del mod">
          <ac:chgData name="Zhou, Yaping (GSFC-613.0)[UNIVERSITY OF MARYLAND BALTIMORE CO]" userId="ba59d1a5-6c8c-4ca0-aee9-7f95537115a5" providerId="ADAL" clId="{F660301E-A6EC-6946-832E-3457251104F9}" dt="2022-09-27T03:14:19.369" v="1903" actId="478"/>
          <ac:spMkLst>
            <pc:docMk/>
            <pc:sldMk cId="1938249055" sldId="266"/>
            <ac:spMk id="3" creationId="{F60E152E-0411-134C-8B46-82D0C802B698}"/>
          </ac:spMkLst>
        </pc:spChg>
        <pc:spChg chg="add mod">
          <ac:chgData name="Zhou, Yaping (GSFC-613.0)[UNIVERSITY OF MARYLAND BALTIMORE CO]" userId="ba59d1a5-6c8c-4ca0-aee9-7f95537115a5" providerId="ADAL" clId="{F660301E-A6EC-6946-832E-3457251104F9}" dt="2022-09-27T04:43:32.757" v="2315" actId="20577"/>
          <ac:spMkLst>
            <pc:docMk/>
            <pc:sldMk cId="1938249055" sldId="266"/>
            <ac:spMk id="6" creationId="{602A6EDC-7599-784A-8F29-D0D37A0D3929}"/>
          </ac:spMkLst>
        </pc:spChg>
        <pc:picChg chg="add mod">
          <ac:chgData name="Zhou, Yaping (GSFC-613.0)[UNIVERSITY OF MARYLAND BALTIMORE CO]" userId="ba59d1a5-6c8c-4ca0-aee9-7f95537115a5" providerId="ADAL" clId="{F660301E-A6EC-6946-832E-3457251104F9}" dt="2022-09-27T03:42:14.174" v="2170" actId="1076"/>
          <ac:picMkLst>
            <pc:docMk/>
            <pc:sldMk cId="1938249055" sldId="266"/>
            <ac:picMk id="4" creationId="{B32E5319-7F83-F848-87DD-882CD5B64EC8}"/>
          </ac:picMkLst>
        </pc:picChg>
        <pc:picChg chg="add del mod">
          <ac:chgData name="Zhou, Yaping (GSFC-613.0)[UNIVERSITY OF MARYLAND BALTIMORE CO]" userId="ba59d1a5-6c8c-4ca0-aee9-7f95537115a5" providerId="ADAL" clId="{F660301E-A6EC-6946-832E-3457251104F9}" dt="2022-09-27T03:33:25.218" v="2041" actId="21"/>
          <ac:picMkLst>
            <pc:docMk/>
            <pc:sldMk cId="1938249055" sldId="266"/>
            <ac:picMk id="5" creationId="{8FC9BDEA-AECC-5C47-9169-91748C704973}"/>
          </ac:picMkLst>
        </pc:picChg>
      </pc:sldChg>
      <pc:sldChg chg="modSp add mod">
        <pc:chgData name="Zhou, Yaping (GSFC-613.0)[UNIVERSITY OF MARYLAND BALTIMORE CO]" userId="ba59d1a5-6c8c-4ca0-aee9-7f95537115a5" providerId="ADAL" clId="{F660301E-A6EC-6946-832E-3457251104F9}" dt="2022-09-28T02:15:47.983" v="3250" actId="20577"/>
        <pc:sldMkLst>
          <pc:docMk/>
          <pc:sldMk cId="2979278421" sldId="267"/>
        </pc:sldMkLst>
        <pc:spChg chg="mod">
          <ac:chgData name="Zhou, Yaping (GSFC-613.0)[UNIVERSITY OF MARYLAND BALTIMORE CO]" userId="ba59d1a5-6c8c-4ca0-aee9-7f95537115a5" providerId="ADAL" clId="{F660301E-A6EC-6946-832E-3457251104F9}" dt="2022-09-28T01:29:32.583" v="3052" actId="207"/>
          <ac:spMkLst>
            <pc:docMk/>
            <pc:sldMk cId="2979278421" sldId="267"/>
            <ac:spMk id="2" creationId="{D32733E5-D300-B449-BA65-3F1EF5E36B2B}"/>
          </ac:spMkLst>
        </pc:spChg>
        <pc:spChg chg="mod">
          <ac:chgData name="Zhou, Yaping (GSFC-613.0)[UNIVERSITY OF MARYLAND BALTIMORE CO]" userId="ba59d1a5-6c8c-4ca0-aee9-7f95537115a5" providerId="ADAL" clId="{F660301E-A6EC-6946-832E-3457251104F9}" dt="2022-09-28T02:15:47.983" v="3250" actId="20577"/>
          <ac:spMkLst>
            <pc:docMk/>
            <pc:sldMk cId="2979278421" sldId="267"/>
            <ac:spMk id="3" creationId="{FEEFCCE2-0347-804B-B8DE-5A7DEF631DAF}"/>
          </ac:spMkLst>
        </pc:spChg>
      </pc:sldChg>
      <pc:sldChg chg="modSp new mod">
        <pc:chgData name="Zhou, Yaping (GSFC-613.0)[UNIVERSITY OF MARYLAND BALTIMORE CO]" userId="ba59d1a5-6c8c-4ca0-aee9-7f95537115a5" providerId="ADAL" clId="{F660301E-A6EC-6946-832E-3457251104F9}" dt="2022-09-27T03:45:08.975" v="2183" actId="1076"/>
        <pc:sldMkLst>
          <pc:docMk/>
          <pc:sldMk cId="111330076" sldId="268"/>
        </pc:sldMkLst>
        <pc:spChg chg="mod">
          <ac:chgData name="Zhou, Yaping (GSFC-613.0)[UNIVERSITY OF MARYLAND BALTIMORE CO]" userId="ba59d1a5-6c8c-4ca0-aee9-7f95537115a5" providerId="ADAL" clId="{F660301E-A6EC-6946-832E-3457251104F9}" dt="2022-09-27T01:54:11.129" v="477" actId="20577"/>
          <ac:spMkLst>
            <pc:docMk/>
            <pc:sldMk cId="111330076" sldId="268"/>
            <ac:spMk id="2" creationId="{E4484CA2-0247-304F-AD3E-9DD6F86A6334}"/>
          </ac:spMkLst>
        </pc:spChg>
        <pc:spChg chg="mod">
          <ac:chgData name="Zhou, Yaping (GSFC-613.0)[UNIVERSITY OF MARYLAND BALTIMORE CO]" userId="ba59d1a5-6c8c-4ca0-aee9-7f95537115a5" providerId="ADAL" clId="{F660301E-A6EC-6946-832E-3457251104F9}" dt="2022-09-27T03:45:08.975" v="2183" actId="1076"/>
          <ac:spMkLst>
            <pc:docMk/>
            <pc:sldMk cId="111330076" sldId="268"/>
            <ac:spMk id="3" creationId="{720B7F7E-30B6-4349-AB9C-4A9F2C7E3859}"/>
          </ac:spMkLst>
        </pc:spChg>
      </pc:sldChg>
      <pc:sldChg chg="addSp delSp modSp new mod ord">
        <pc:chgData name="Zhou, Yaping (GSFC-613.0)[UNIVERSITY OF MARYLAND BALTIMORE CO]" userId="ba59d1a5-6c8c-4ca0-aee9-7f95537115a5" providerId="ADAL" clId="{F660301E-A6EC-6946-832E-3457251104F9}" dt="2022-09-28T02:11:05.367" v="3216" actId="207"/>
        <pc:sldMkLst>
          <pc:docMk/>
          <pc:sldMk cId="819456401" sldId="269"/>
        </pc:sldMkLst>
        <pc:spChg chg="del mod">
          <ac:chgData name="Zhou, Yaping (GSFC-613.0)[UNIVERSITY OF MARYLAND BALTIMORE CO]" userId="ba59d1a5-6c8c-4ca0-aee9-7f95537115a5" providerId="ADAL" clId="{F660301E-A6EC-6946-832E-3457251104F9}" dt="2022-09-27T02:17:03.224" v="897" actId="478"/>
          <ac:spMkLst>
            <pc:docMk/>
            <pc:sldMk cId="819456401" sldId="269"/>
            <ac:spMk id="2" creationId="{31314D8F-2203-0049-BB23-777D3BC7C30E}"/>
          </ac:spMkLst>
        </pc:spChg>
        <pc:spChg chg="del mod">
          <ac:chgData name="Zhou, Yaping (GSFC-613.0)[UNIVERSITY OF MARYLAND BALTIMORE CO]" userId="ba59d1a5-6c8c-4ca0-aee9-7f95537115a5" providerId="ADAL" clId="{F660301E-A6EC-6946-832E-3457251104F9}" dt="2022-09-27T02:04:16.626" v="723" actId="478"/>
          <ac:spMkLst>
            <pc:docMk/>
            <pc:sldMk cId="819456401" sldId="269"/>
            <ac:spMk id="3" creationId="{DD86950D-4738-9148-9317-9FA9589AE18B}"/>
          </ac:spMkLst>
        </pc:spChg>
        <pc:spChg chg="add mod">
          <ac:chgData name="Zhou, Yaping (GSFC-613.0)[UNIVERSITY OF MARYLAND BALTIMORE CO]" userId="ba59d1a5-6c8c-4ca0-aee9-7f95537115a5" providerId="ADAL" clId="{F660301E-A6EC-6946-832E-3457251104F9}" dt="2022-09-28T02:11:05.367" v="3216" actId="207"/>
          <ac:spMkLst>
            <pc:docMk/>
            <pc:sldMk cId="819456401" sldId="269"/>
            <ac:spMk id="5" creationId="{68F9DE50-3E3E-8B49-9FE7-F3EC9765D3A3}"/>
          </ac:spMkLst>
        </pc:spChg>
        <pc:spChg chg="add mod">
          <ac:chgData name="Zhou, Yaping (GSFC-613.0)[UNIVERSITY OF MARYLAND BALTIMORE CO]" userId="ba59d1a5-6c8c-4ca0-aee9-7f95537115a5" providerId="ADAL" clId="{F660301E-A6EC-6946-832E-3457251104F9}" dt="2022-09-27T02:18:41.562" v="944" actId="1076"/>
          <ac:spMkLst>
            <pc:docMk/>
            <pc:sldMk cId="819456401" sldId="269"/>
            <ac:spMk id="7" creationId="{737B78F6-FF5C-0C43-8A0C-548A850BC445}"/>
          </ac:spMkLst>
        </pc:spChg>
      </pc:sldChg>
      <pc:sldChg chg="addSp modSp new mod">
        <pc:chgData name="Zhou, Yaping (GSFC-613.0)[UNIVERSITY OF MARYLAND BALTIMORE CO]" userId="ba59d1a5-6c8c-4ca0-aee9-7f95537115a5" providerId="ADAL" clId="{F660301E-A6EC-6946-832E-3457251104F9}" dt="2022-09-28T02:58:09.922" v="3671" actId="20577"/>
        <pc:sldMkLst>
          <pc:docMk/>
          <pc:sldMk cId="1392974733" sldId="270"/>
        </pc:sldMkLst>
        <pc:spChg chg="add mod">
          <ac:chgData name="Zhou, Yaping (GSFC-613.0)[UNIVERSITY OF MARYLAND BALTIMORE CO]" userId="ba59d1a5-6c8c-4ca0-aee9-7f95537115a5" providerId="ADAL" clId="{F660301E-A6EC-6946-832E-3457251104F9}" dt="2022-09-28T02:58:09.922" v="3671" actId="20577"/>
          <ac:spMkLst>
            <pc:docMk/>
            <pc:sldMk cId="1392974733" sldId="270"/>
            <ac:spMk id="5" creationId="{54BB86C3-6572-4E49-AE47-F206C4790AC4}"/>
          </ac:spMkLst>
        </pc:spChg>
        <pc:picChg chg="add mod">
          <ac:chgData name="Zhou, Yaping (GSFC-613.0)[UNIVERSITY OF MARYLAND BALTIMORE CO]" userId="ba59d1a5-6c8c-4ca0-aee9-7f95537115a5" providerId="ADAL" clId="{F660301E-A6EC-6946-832E-3457251104F9}" dt="2022-09-27T03:33:32.374" v="2044" actId="1076"/>
          <ac:picMkLst>
            <pc:docMk/>
            <pc:sldMk cId="1392974733" sldId="270"/>
            <ac:picMk id="4" creationId="{FAB25E93-5A2F-1A45-8312-A6C590ABE1EE}"/>
          </ac:picMkLst>
        </pc:picChg>
      </pc:sldChg>
      <pc:sldChg chg="modSp add mod">
        <pc:chgData name="Zhou, Yaping (GSFC-613.0)[UNIVERSITY OF MARYLAND BALTIMORE CO]" userId="ba59d1a5-6c8c-4ca0-aee9-7f95537115a5" providerId="ADAL" clId="{F660301E-A6EC-6946-832E-3457251104F9}" dt="2022-09-28T05:24:49.630" v="3872" actId="255"/>
        <pc:sldMkLst>
          <pc:docMk/>
          <pc:sldMk cId="3474307744" sldId="427"/>
        </pc:sldMkLst>
        <pc:spChg chg="mod">
          <ac:chgData name="Zhou, Yaping (GSFC-613.0)[UNIVERSITY OF MARYLAND BALTIMORE CO]" userId="ba59d1a5-6c8c-4ca0-aee9-7f95537115a5" providerId="ADAL" clId="{F660301E-A6EC-6946-832E-3457251104F9}" dt="2022-09-27T03:43:16.828" v="2172" actId="20577"/>
          <ac:spMkLst>
            <pc:docMk/>
            <pc:sldMk cId="3474307744" sldId="427"/>
            <ac:spMk id="2" creationId="{89543DE5-D6C8-A14C-86B1-6B91B0B7DA0E}"/>
          </ac:spMkLst>
        </pc:spChg>
        <pc:spChg chg="mod">
          <ac:chgData name="Zhou, Yaping (GSFC-613.0)[UNIVERSITY OF MARYLAND BALTIMORE CO]" userId="ba59d1a5-6c8c-4ca0-aee9-7f95537115a5" providerId="ADAL" clId="{F660301E-A6EC-6946-832E-3457251104F9}" dt="2022-09-28T05:24:49.630" v="3872" actId="255"/>
          <ac:spMkLst>
            <pc:docMk/>
            <pc:sldMk cId="3474307744" sldId="427"/>
            <ac:spMk id="3" creationId="{335BB1C8-7F4C-E54E-94D5-4A805E200FF1}"/>
          </ac:spMkLst>
        </pc:spChg>
      </pc:sldChg>
      <pc:sldChg chg="addSp modSp add mod">
        <pc:chgData name="Zhou, Yaping (GSFC-613.0)[UNIVERSITY OF MARYLAND BALTIMORE CO]" userId="ba59d1a5-6c8c-4ca0-aee9-7f95537115a5" providerId="ADAL" clId="{F660301E-A6EC-6946-832E-3457251104F9}" dt="2022-09-28T05:24:37.217" v="3871" actId="1076"/>
        <pc:sldMkLst>
          <pc:docMk/>
          <pc:sldMk cId="886680701" sldId="429"/>
        </pc:sldMkLst>
        <pc:spChg chg="mod">
          <ac:chgData name="Zhou, Yaping (GSFC-613.0)[UNIVERSITY OF MARYLAND BALTIMORE CO]" userId="ba59d1a5-6c8c-4ca0-aee9-7f95537115a5" providerId="ADAL" clId="{F660301E-A6EC-6946-832E-3457251104F9}" dt="2022-09-27T04:36:21.107" v="2287" actId="20577"/>
          <ac:spMkLst>
            <pc:docMk/>
            <pc:sldMk cId="886680701" sldId="429"/>
            <ac:spMk id="2" creationId="{E0A2AFE0-CA0B-B940-A1B6-49221A600C28}"/>
          </ac:spMkLst>
        </pc:spChg>
        <pc:spChg chg="add mod">
          <ac:chgData name="Zhou, Yaping (GSFC-613.0)[UNIVERSITY OF MARYLAND BALTIMORE CO]" userId="ba59d1a5-6c8c-4ca0-aee9-7f95537115a5" providerId="ADAL" clId="{F660301E-A6EC-6946-832E-3457251104F9}" dt="2022-09-28T05:24:37.217" v="3871" actId="1076"/>
          <ac:spMkLst>
            <pc:docMk/>
            <pc:sldMk cId="886680701" sldId="429"/>
            <ac:spMk id="7" creationId="{A84C5021-6561-F943-860F-F73B666F78E4}"/>
          </ac:spMkLst>
        </pc:spChg>
        <pc:spChg chg="mod">
          <ac:chgData name="Zhou, Yaping (GSFC-613.0)[UNIVERSITY OF MARYLAND BALTIMORE CO]" userId="ba59d1a5-6c8c-4ca0-aee9-7f95537115a5" providerId="ADAL" clId="{F660301E-A6EC-6946-832E-3457251104F9}" dt="2022-09-27T04:32:56.681" v="2285" actId="1076"/>
          <ac:spMkLst>
            <pc:docMk/>
            <pc:sldMk cId="886680701" sldId="429"/>
            <ac:spMk id="9" creationId="{3A1ABF0D-436E-8848-B695-B0AC68CCDA05}"/>
          </ac:spMkLst>
        </pc:spChg>
      </pc:sldChg>
    </pc:docChg>
  </pc:docChgLst>
  <pc:docChgLst>
    <pc:chgData name="Zhou, Yaping (GSFC-613.0)[UNIVERSITY OF MARYLAND BALTIMORE CO]" userId="ba59d1a5-6c8c-4ca0-aee9-7f95537115a5" providerId="ADAL" clId="{C1F317FC-7938-C747-BC22-38E9B40F7437}"/>
    <pc:docChg chg="undo custSel modSld">
      <pc:chgData name="Zhou, Yaping (GSFC-613.0)[UNIVERSITY OF MARYLAND BALTIMORE CO]" userId="ba59d1a5-6c8c-4ca0-aee9-7f95537115a5" providerId="ADAL" clId="{C1F317FC-7938-C747-BC22-38E9B40F7437}" dt="2022-09-28T14:38:15.696" v="1047" actId="14100"/>
      <pc:docMkLst>
        <pc:docMk/>
      </pc:docMkLst>
      <pc:sldChg chg="addSp delSp modSp mod">
        <pc:chgData name="Zhou, Yaping (GSFC-613.0)[UNIVERSITY OF MARYLAND BALTIMORE CO]" userId="ba59d1a5-6c8c-4ca0-aee9-7f95537115a5" providerId="ADAL" clId="{C1F317FC-7938-C747-BC22-38E9B40F7437}" dt="2022-09-27T19:12:17.023" v="185" actId="14100"/>
        <pc:sldMkLst>
          <pc:docMk/>
          <pc:sldMk cId="3990339112" sldId="256"/>
        </pc:sldMkLst>
        <pc:spChg chg="add mod">
          <ac:chgData name="Zhou, Yaping (GSFC-613.0)[UNIVERSITY OF MARYLAND BALTIMORE CO]" userId="ba59d1a5-6c8c-4ca0-aee9-7f95537115a5" providerId="ADAL" clId="{C1F317FC-7938-C747-BC22-38E9B40F7437}" dt="2022-09-27T19:12:17.023" v="185" actId="14100"/>
          <ac:spMkLst>
            <pc:docMk/>
            <pc:sldMk cId="3990339112" sldId="256"/>
            <ac:spMk id="3" creationId="{123A97F7-23CA-7A51-E945-7C77F548CA3A}"/>
          </ac:spMkLst>
        </pc:spChg>
        <pc:spChg chg="add mod">
          <ac:chgData name="Zhou, Yaping (GSFC-613.0)[UNIVERSITY OF MARYLAND BALTIMORE CO]" userId="ba59d1a5-6c8c-4ca0-aee9-7f95537115a5" providerId="ADAL" clId="{C1F317FC-7938-C747-BC22-38E9B40F7437}" dt="2022-09-27T19:11:48.723" v="159" actId="14100"/>
          <ac:spMkLst>
            <pc:docMk/>
            <pc:sldMk cId="3990339112" sldId="256"/>
            <ac:spMk id="4" creationId="{C57D3E2A-61D1-4C79-43B2-DD90D6AD568A}"/>
          </ac:spMkLst>
        </pc:spChg>
        <pc:picChg chg="add mod">
          <ac:chgData name="Zhou, Yaping (GSFC-613.0)[UNIVERSITY OF MARYLAND BALTIMORE CO]" userId="ba59d1a5-6c8c-4ca0-aee9-7f95537115a5" providerId="ADAL" clId="{C1F317FC-7938-C747-BC22-38E9B40F7437}" dt="2022-09-27T19:11:43.887" v="157" actId="1076"/>
          <ac:picMkLst>
            <pc:docMk/>
            <pc:sldMk cId="3990339112" sldId="256"/>
            <ac:picMk id="2" creationId="{C1E875BD-EF43-B26F-6F63-FA0F24B22359}"/>
          </ac:picMkLst>
        </pc:picChg>
        <pc:picChg chg="mod">
          <ac:chgData name="Zhou, Yaping (GSFC-613.0)[UNIVERSITY OF MARYLAND BALTIMORE CO]" userId="ba59d1a5-6c8c-4ca0-aee9-7f95537115a5" providerId="ADAL" clId="{C1F317FC-7938-C747-BC22-38E9B40F7437}" dt="2022-09-27T18:52:39.685" v="78" actId="14100"/>
          <ac:picMkLst>
            <pc:docMk/>
            <pc:sldMk cId="3990339112" sldId="256"/>
            <ac:picMk id="5" creationId="{3C53182D-E04C-1D4B-8C12-B17D2D4397AB}"/>
          </ac:picMkLst>
        </pc:picChg>
        <pc:picChg chg="add del mod">
          <ac:chgData name="Zhou, Yaping (GSFC-613.0)[UNIVERSITY OF MARYLAND BALTIMORE CO]" userId="ba59d1a5-6c8c-4ca0-aee9-7f95537115a5" providerId="ADAL" clId="{C1F317FC-7938-C747-BC22-38E9B40F7437}" dt="2022-09-27T19:07:48.707" v="83" actId="478"/>
          <ac:picMkLst>
            <pc:docMk/>
            <pc:sldMk cId="3990339112" sldId="256"/>
            <ac:picMk id="1025" creationId="{2D4F495A-D56E-7AED-D8E4-11CF4AC0BA7D}"/>
          </ac:picMkLst>
        </pc:picChg>
        <pc:picChg chg="add del mod">
          <ac:chgData name="Zhou, Yaping (GSFC-613.0)[UNIVERSITY OF MARYLAND BALTIMORE CO]" userId="ba59d1a5-6c8c-4ca0-aee9-7f95537115a5" providerId="ADAL" clId="{C1F317FC-7938-C747-BC22-38E9B40F7437}" dt="2022-09-27T19:08:24.210" v="87" actId="478"/>
          <ac:picMkLst>
            <pc:docMk/>
            <pc:sldMk cId="3990339112" sldId="256"/>
            <ac:picMk id="1026" creationId="{4450443F-4FAF-89C3-E7AA-4978F441D55F}"/>
          </ac:picMkLst>
        </pc:picChg>
        <pc:picChg chg="add del">
          <ac:chgData name="Zhou, Yaping (GSFC-613.0)[UNIVERSITY OF MARYLAND BALTIMORE CO]" userId="ba59d1a5-6c8c-4ca0-aee9-7f95537115a5" providerId="ADAL" clId="{C1F317FC-7938-C747-BC22-38E9B40F7437}" dt="2022-09-27T19:09:29.168" v="89" actId="478"/>
          <ac:picMkLst>
            <pc:docMk/>
            <pc:sldMk cId="3990339112" sldId="256"/>
            <ac:picMk id="1027" creationId="{54C6DC69-E0E3-01B7-2935-4335AD659405}"/>
          </ac:picMkLst>
        </pc:picChg>
      </pc:sldChg>
      <pc:sldChg chg="modSp mod">
        <pc:chgData name="Zhou, Yaping (GSFC-613.0)[UNIVERSITY OF MARYLAND BALTIMORE CO]" userId="ba59d1a5-6c8c-4ca0-aee9-7f95537115a5" providerId="ADAL" clId="{C1F317FC-7938-C747-BC22-38E9B40F7437}" dt="2022-09-28T14:25:58.674" v="893" actId="1076"/>
        <pc:sldMkLst>
          <pc:docMk/>
          <pc:sldMk cId="4082158049" sldId="257"/>
        </pc:sldMkLst>
        <pc:spChg chg="mod">
          <ac:chgData name="Zhou, Yaping (GSFC-613.0)[UNIVERSITY OF MARYLAND BALTIMORE CO]" userId="ba59d1a5-6c8c-4ca0-aee9-7f95537115a5" providerId="ADAL" clId="{C1F317FC-7938-C747-BC22-38E9B40F7437}" dt="2022-09-28T14:25:58.674" v="893" actId="1076"/>
          <ac:spMkLst>
            <pc:docMk/>
            <pc:sldMk cId="4082158049" sldId="257"/>
            <ac:spMk id="5" creationId="{C535D03D-1DD2-E045-9B8B-882285689AF1}"/>
          </ac:spMkLst>
        </pc:spChg>
      </pc:sldChg>
      <pc:sldChg chg="modSp mod">
        <pc:chgData name="Zhou, Yaping (GSFC-613.0)[UNIVERSITY OF MARYLAND BALTIMORE CO]" userId="ba59d1a5-6c8c-4ca0-aee9-7f95537115a5" providerId="ADAL" clId="{C1F317FC-7938-C747-BC22-38E9B40F7437}" dt="2022-09-27T19:18:20.002" v="281" actId="1076"/>
        <pc:sldMkLst>
          <pc:docMk/>
          <pc:sldMk cId="3223205534" sldId="258"/>
        </pc:sldMkLst>
        <pc:spChg chg="mod">
          <ac:chgData name="Zhou, Yaping (GSFC-613.0)[UNIVERSITY OF MARYLAND BALTIMORE CO]" userId="ba59d1a5-6c8c-4ca0-aee9-7f95537115a5" providerId="ADAL" clId="{C1F317FC-7938-C747-BC22-38E9B40F7437}" dt="2022-09-27T19:18:20.002" v="281" actId="1076"/>
          <ac:spMkLst>
            <pc:docMk/>
            <pc:sldMk cId="3223205534" sldId="258"/>
            <ac:spMk id="6" creationId="{98828117-05B9-9049-91AE-9049974148F5}"/>
          </ac:spMkLst>
        </pc:spChg>
      </pc:sldChg>
      <pc:sldChg chg="addSp delSp modSp mod">
        <pc:chgData name="Zhou, Yaping (GSFC-613.0)[UNIVERSITY OF MARYLAND BALTIMORE CO]" userId="ba59d1a5-6c8c-4ca0-aee9-7f95537115a5" providerId="ADAL" clId="{C1F317FC-7938-C747-BC22-38E9B40F7437}" dt="2022-09-28T14:36:23.149" v="1028" actId="1076"/>
        <pc:sldMkLst>
          <pc:docMk/>
          <pc:sldMk cId="1271545637" sldId="259"/>
        </pc:sldMkLst>
        <pc:spChg chg="add mod">
          <ac:chgData name="Zhou, Yaping (GSFC-613.0)[UNIVERSITY OF MARYLAND BALTIMORE CO]" userId="ba59d1a5-6c8c-4ca0-aee9-7f95537115a5" providerId="ADAL" clId="{C1F317FC-7938-C747-BC22-38E9B40F7437}" dt="2022-09-27T19:12:54.975" v="223" actId="14100"/>
          <ac:spMkLst>
            <pc:docMk/>
            <pc:sldMk cId="1271545637" sldId="259"/>
            <ac:spMk id="3" creationId="{5B5CD22F-E545-257A-44D0-868282DE6A14}"/>
          </ac:spMkLst>
        </pc:spChg>
        <pc:spChg chg="add del mod">
          <ac:chgData name="Zhou, Yaping (GSFC-613.0)[UNIVERSITY OF MARYLAND BALTIMORE CO]" userId="ba59d1a5-6c8c-4ca0-aee9-7f95537115a5" providerId="ADAL" clId="{C1F317FC-7938-C747-BC22-38E9B40F7437}" dt="2022-09-27T19:15:52.519" v="233" actId="478"/>
          <ac:spMkLst>
            <pc:docMk/>
            <pc:sldMk cId="1271545637" sldId="259"/>
            <ac:spMk id="5" creationId="{C45C3DBA-6879-C5D5-2B1A-B9A5E57972C1}"/>
          </ac:spMkLst>
        </pc:spChg>
        <pc:spChg chg="add del mod">
          <ac:chgData name="Zhou, Yaping (GSFC-613.0)[UNIVERSITY OF MARYLAND BALTIMORE CO]" userId="ba59d1a5-6c8c-4ca0-aee9-7f95537115a5" providerId="ADAL" clId="{C1F317FC-7938-C747-BC22-38E9B40F7437}" dt="2022-09-27T19:15:48.406" v="231" actId="478"/>
          <ac:spMkLst>
            <pc:docMk/>
            <pc:sldMk cId="1271545637" sldId="259"/>
            <ac:spMk id="9" creationId="{51374D92-B9E7-A0E0-728D-BA428D8BD145}"/>
          </ac:spMkLst>
        </pc:spChg>
        <pc:spChg chg="add del">
          <ac:chgData name="Zhou, Yaping (GSFC-613.0)[UNIVERSITY OF MARYLAND BALTIMORE CO]" userId="ba59d1a5-6c8c-4ca0-aee9-7f95537115a5" providerId="ADAL" clId="{C1F317FC-7938-C747-BC22-38E9B40F7437}" dt="2022-09-27T19:16:11.085" v="235" actId="478"/>
          <ac:spMkLst>
            <pc:docMk/>
            <pc:sldMk cId="1271545637" sldId="259"/>
            <ac:spMk id="10" creationId="{4318165C-FF0E-7FE4-8FCA-8771127BA2CF}"/>
          </ac:spMkLst>
        </pc:spChg>
        <pc:spChg chg="add mod">
          <ac:chgData name="Zhou, Yaping (GSFC-613.0)[UNIVERSITY OF MARYLAND BALTIMORE CO]" userId="ba59d1a5-6c8c-4ca0-aee9-7f95537115a5" providerId="ADAL" clId="{C1F317FC-7938-C747-BC22-38E9B40F7437}" dt="2022-09-27T19:16:40.921" v="240" actId="14100"/>
          <ac:spMkLst>
            <pc:docMk/>
            <pc:sldMk cId="1271545637" sldId="259"/>
            <ac:spMk id="11" creationId="{1CB1EF66-BE34-60D7-7922-E44C1C15ADAC}"/>
          </ac:spMkLst>
        </pc:spChg>
        <pc:spChg chg="mod">
          <ac:chgData name="Zhou, Yaping (GSFC-613.0)[UNIVERSITY OF MARYLAND BALTIMORE CO]" userId="ba59d1a5-6c8c-4ca0-aee9-7f95537115a5" providerId="ADAL" clId="{C1F317FC-7938-C747-BC22-38E9B40F7437}" dt="2022-09-28T14:36:23.149" v="1028" actId="1076"/>
          <ac:spMkLst>
            <pc:docMk/>
            <pc:sldMk cId="1271545637" sldId="259"/>
            <ac:spMk id="18" creationId="{DED21EDD-2B3D-DF47-9B23-3CD723E6D80E}"/>
          </ac:spMkLst>
        </pc:spChg>
        <pc:picChg chg="add del mod">
          <ac:chgData name="Zhou, Yaping (GSFC-613.0)[UNIVERSITY OF MARYLAND BALTIMORE CO]" userId="ba59d1a5-6c8c-4ca0-aee9-7f95537115a5" providerId="ADAL" clId="{C1F317FC-7938-C747-BC22-38E9B40F7437}" dt="2022-09-27T19:17:14.986" v="243" actId="1076"/>
          <ac:picMkLst>
            <pc:docMk/>
            <pc:sldMk cId="1271545637" sldId="259"/>
            <ac:picMk id="4" creationId="{3D4CD1EA-5C48-9E4B-9C09-9DB33A7EE446}"/>
          </ac:picMkLst>
        </pc:picChg>
      </pc:sldChg>
      <pc:sldChg chg="addSp modSp mod">
        <pc:chgData name="Zhou, Yaping (GSFC-613.0)[UNIVERSITY OF MARYLAND BALTIMORE CO]" userId="ba59d1a5-6c8c-4ca0-aee9-7f95537115a5" providerId="ADAL" clId="{C1F317FC-7938-C747-BC22-38E9B40F7437}" dt="2022-09-28T14:36:50.633" v="1030" actId="1076"/>
        <pc:sldMkLst>
          <pc:docMk/>
          <pc:sldMk cId="1938249055" sldId="266"/>
        </pc:sldMkLst>
        <pc:spChg chg="mod">
          <ac:chgData name="Zhou, Yaping (GSFC-613.0)[UNIVERSITY OF MARYLAND BALTIMORE CO]" userId="ba59d1a5-6c8c-4ca0-aee9-7f95537115a5" providerId="ADAL" clId="{C1F317FC-7938-C747-BC22-38E9B40F7437}" dt="2022-09-28T14:36:50.633" v="1030" actId="1076"/>
          <ac:spMkLst>
            <pc:docMk/>
            <pc:sldMk cId="1938249055" sldId="266"/>
            <ac:spMk id="2" creationId="{DABD6C79-1ED0-4341-81B5-95773A1DCA60}"/>
          </ac:spMkLst>
        </pc:spChg>
        <pc:spChg chg="add mod">
          <ac:chgData name="Zhou, Yaping (GSFC-613.0)[UNIVERSITY OF MARYLAND BALTIMORE CO]" userId="ba59d1a5-6c8c-4ca0-aee9-7f95537115a5" providerId="ADAL" clId="{C1F317FC-7938-C747-BC22-38E9B40F7437}" dt="2022-09-27T19:34:19.345" v="320" actId="20577"/>
          <ac:spMkLst>
            <pc:docMk/>
            <pc:sldMk cId="1938249055" sldId="266"/>
            <ac:spMk id="3" creationId="{44E2D566-5EEB-35AD-95DF-F82A97E843AC}"/>
          </ac:spMkLst>
        </pc:spChg>
        <pc:spChg chg="mod">
          <ac:chgData name="Zhou, Yaping (GSFC-613.0)[UNIVERSITY OF MARYLAND BALTIMORE CO]" userId="ba59d1a5-6c8c-4ca0-aee9-7f95537115a5" providerId="ADAL" clId="{C1F317FC-7938-C747-BC22-38E9B40F7437}" dt="2022-09-27T19:20:10.885" v="284" actId="1076"/>
          <ac:spMkLst>
            <pc:docMk/>
            <pc:sldMk cId="1938249055" sldId="266"/>
            <ac:spMk id="6" creationId="{602A6EDC-7599-784A-8F29-D0D37A0D3929}"/>
          </ac:spMkLst>
        </pc:spChg>
        <pc:spChg chg="mod">
          <ac:chgData name="Zhou, Yaping (GSFC-613.0)[UNIVERSITY OF MARYLAND BALTIMORE CO]" userId="ba59d1a5-6c8c-4ca0-aee9-7f95537115a5" providerId="ADAL" clId="{C1F317FC-7938-C747-BC22-38E9B40F7437}" dt="2022-09-28T14:36:46.216" v="1029" actId="1076"/>
          <ac:spMkLst>
            <pc:docMk/>
            <pc:sldMk cId="1938249055" sldId="266"/>
            <ac:spMk id="9" creationId="{FE60E604-55BC-40DB-55EE-8C0F2C45B15A}"/>
          </ac:spMkLst>
        </pc:spChg>
        <pc:picChg chg="mod">
          <ac:chgData name="Zhou, Yaping (GSFC-613.0)[UNIVERSITY OF MARYLAND BALTIMORE CO]" userId="ba59d1a5-6c8c-4ca0-aee9-7f95537115a5" providerId="ADAL" clId="{C1F317FC-7938-C747-BC22-38E9B40F7437}" dt="2022-09-27T19:20:26.352" v="289" actId="1076"/>
          <ac:picMkLst>
            <pc:docMk/>
            <pc:sldMk cId="1938249055" sldId="266"/>
            <ac:picMk id="4" creationId="{B32E5319-7F83-F848-87DD-882CD5B64EC8}"/>
          </ac:picMkLst>
        </pc:picChg>
      </pc:sldChg>
      <pc:sldChg chg="modSp mod">
        <pc:chgData name="Zhou, Yaping (GSFC-613.0)[UNIVERSITY OF MARYLAND BALTIMORE CO]" userId="ba59d1a5-6c8c-4ca0-aee9-7f95537115a5" providerId="ADAL" clId="{C1F317FC-7938-C747-BC22-38E9B40F7437}" dt="2022-09-28T14:30:56.346" v="992" actId="20577"/>
        <pc:sldMkLst>
          <pc:docMk/>
          <pc:sldMk cId="2979278421" sldId="267"/>
        </pc:sldMkLst>
        <pc:spChg chg="mod">
          <ac:chgData name="Zhou, Yaping (GSFC-613.0)[UNIVERSITY OF MARYLAND BALTIMORE CO]" userId="ba59d1a5-6c8c-4ca0-aee9-7f95537115a5" providerId="ADAL" clId="{C1F317FC-7938-C747-BC22-38E9B40F7437}" dt="2022-09-28T14:30:56.346" v="992" actId="20577"/>
          <ac:spMkLst>
            <pc:docMk/>
            <pc:sldMk cId="2979278421" sldId="267"/>
            <ac:spMk id="3" creationId="{FEEFCCE2-0347-804B-B8DE-5A7DEF631DAF}"/>
          </ac:spMkLst>
        </pc:spChg>
      </pc:sldChg>
      <pc:sldChg chg="modSp mod">
        <pc:chgData name="Zhou, Yaping (GSFC-613.0)[UNIVERSITY OF MARYLAND BALTIMORE CO]" userId="ba59d1a5-6c8c-4ca0-aee9-7f95537115a5" providerId="ADAL" clId="{C1F317FC-7938-C747-BC22-38E9B40F7437}" dt="2022-09-27T16:19:08.107" v="68" actId="20577"/>
        <pc:sldMkLst>
          <pc:docMk/>
          <pc:sldMk cId="819456401" sldId="269"/>
        </pc:sldMkLst>
        <pc:spChg chg="mod">
          <ac:chgData name="Zhou, Yaping (GSFC-613.0)[UNIVERSITY OF MARYLAND BALTIMORE CO]" userId="ba59d1a5-6c8c-4ca0-aee9-7f95537115a5" providerId="ADAL" clId="{C1F317FC-7938-C747-BC22-38E9B40F7437}" dt="2022-09-27T16:19:08.107" v="68" actId="20577"/>
          <ac:spMkLst>
            <pc:docMk/>
            <pc:sldMk cId="819456401" sldId="269"/>
            <ac:spMk id="5" creationId="{68F9DE50-3E3E-8B49-9FE7-F3EC9765D3A3}"/>
          </ac:spMkLst>
        </pc:spChg>
      </pc:sldChg>
      <pc:sldChg chg="modSp mod">
        <pc:chgData name="Zhou, Yaping (GSFC-613.0)[UNIVERSITY OF MARYLAND BALTIMORE CO]" userId="ba59d1a5-6c8c-4ca0-aee9-7f95537115a5" providerId="ADAL" clId="{C1F317FC-7938-C747-BC22-38E9B40F7437}" dt="2022-09-27T20:02:00.295" v="514" actId="14100"/>
        <pc:sldMkLst>
          <pc:docMk/>
          <pc:sldMk cId="1392974733" sldId="270"/>
        </pc:sldMkLst>
        <pc:picChg chg="mod">
          <ac:chgData name="Zhou, Yaping (GSFC-613.0)[UNIVERSITY OF MARYLAND BALTIMORE CO]" userId="ba59d1a5-6c8c-4ca0-aee9-7f95537115a5" providerId="ADAL" clId="{C1F317FC-7938-C747-BC22-38E9B40F7437}" dt="2022-09-27T20:02:00.295" v="514" actId="14100"/>
          <ac:picMkLst>
            <pc:docMk/>
            <pc:sldMk cId="1392974733" sldId="270"/>
            <ac:picMk id="4" creationId="{FAB25E93-5A2F-1A45-8312-A6C590ABE1EE}"/>
          </ac:picMkLst>
        </pc:picChg>
      </pc:sldChg>
      <pc:sldChg chg="modSp mod">
        <pc:chgData name="Zhou, Yaping (GSFC-613.0)[UNIVERSITY OF MARYLAND BALTIMORE CO]" userId="ba59d1a5-6c8c-4ca0-aee9-7f95537115a5" providerId="ADAL" clId="{C1F317FC-7938-C747-BC22-38E9B40F7437}" dt="2022-09-28T14:38:15.696" v="1047" actId="14100"/>
        <pc:sldMkLst>
          <pc:docMk/>
          <pc:sldMk cId="3474307744" sldId="427"/>
        </pc:sldMkLst>
        <pc:spChg chg="mod">
          <ac:chgData name="Zhou, Yaping (GSFC-613.0)[UNIVERSITY OF MARYLAND BALTIMORE CO]" userId="ba59d1a5-6c8c-4ca0-aee9-7f95537115a5" providerId="ADAL" clId="{C1F317FC-7938-C747-BC22-38E9B40F7437}" dt="2022-09-28T14:38:15.696" v="1047" actId="14100"/>
          <ac:spMkLst>
            <pc:docMk/>
            <pc:sldMk cId="3474307744" sldId="427"/>
            <ac:spMk id="3" creationId="{335BB1C8-7F4C-E54E-94D5-4A805E200FF1}"/>
          </ac:spMkLst>
        </pc:spChg>
      </pc:sldChg>
      <pc:sldChg chg="modSp mod">
        <pc:chgData name="Zhou, Yaping (GSFC-613.0)[UNIVERSITY OF MARYLAND BALTIMORE CO]" userId="ba59d1a5-6c8c-4ca0-aee9-7f95537115a5" providerId="ADAL" clId="{C1F317FC-7938-C747-BC22-38E9B40F7437}" dt="2022-09-28T14:37:23.808" v="1034" actId="255"/>
        <pc:sldMkLst>
          <pc:docMk/>
          <pc:sldMk cId="886680701" sldId="429"/>
        </pc:sldMkLst>
        <pc:spChg chg="mod">
          <ac:chgData name="Zhou, Yaping (GSFC-613.0)[UNIVERSITY OF MARYLAND BALTIMORE CO]" userId="ba59d1a5-6c8c-4ca0-aee9-7f95537115a5" providerId="ADAL" clId="{C1F317FC-7938-C747-BC22-38E9B40F7437}" dt="2022-09-27T19:37:05.582" v="511" actId="1076"/>
          <ac:spMkLst>
            <pc:docMk/>
            <pc:sldMk cId="886680701" sldId="429"/>
            <ac:spMk id="2" creationId="{E0A2AFE0-CA0B-B940-A1B6-49221A600C28}"/>
          </ac:spMkLst>
        </pc:spChg>
        <pc:spChg chg="mod">
          <ac:chgData name="Zhou, Yaping (GSFC-613.0)[UNIVERSITY OF MARYLAND BALTIMORE CO]" userId="ba59d1a5-6c8c-4ca0-aee9-7f95537115a5" providerId="ADAL" clId="{C1F317FC-7938-C747-BC22-38E9B40F7437}" dt="2022-09-27T19:37:11.865" v="513" actId="1076"/>
          <ac:spMkLst>
            <pc:docMk/>
            <pc:sldMk cId="886680701" sldId="429"/>
            <ac:spMk id="7" creationId="{A84C5021-6561-F943-860F-F73B666F78E4}"/>
          </ac:spMkLst>
        </pc:spChg>
        <pc:spChg chg="mod">
          <ac:chgData name="Zhou, Yaping (GSFC-613.0)[UNIVERSITY OF MARYLAND BALTIMORE CO]" userId="ba59d1a5-6c8c-4ca0-aee9-7f95537115a5" providerId="ADAL" clId="{C1F317FC-7938-C747-BC22-38E9B40F7437}" dt="2022-09-28T14:37:23.808" v="1034" actId="255"/>
          <ac:spMkLst>
            <pc:docMk/>
            <pc:sldMk cId="886680701" sldId="429"/>
            <ac:spMk id="9" creationId="{3A1ABF0D-436E-8848-B695-B0AC68CCDA05}"/>
          </ac:spMkLst>
        </pc:spChg>
        <pc:graphicFrameChg chg="mod">
          <ac:chgData name="Zhou, Yaping (GSFC-613.0)[UNIVERSITY OF MARYLAND BALTIMORE CO]" userId="ba59d1a5-6c8c-4ca0-aee9-7f95537115a5" providerId="ADAL" clId="{C1F317FC-7938-C747-BC22-38E9B40F7437}" dt="2022-09-27T19:37:09.147" v="512" actId="1076"/>
          <ac:graphicFrameMkLst>
            <pc:docMk/>
            <pc:sldMk cId="886680701" sldId="429"/>
            <ac:graphicFrameMk id="6" creationId="{130A58CA-96B3-8A4D-9072-F9A1889737B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3AC51-7D09-514B-9A9A-C52F9D855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4152B1-59AC-0A47-98D4-9CB7F2D46D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CF477-3ADC-A74C-94FC-A0D7C116A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FDD6-1226-1F43-BE58-A2CC7A2F6053}" type="datetimeFigureOut">
              <a:rPr lang="en-US" smtClean="0"/>
              <a:t>9/28/22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290D0-788F-5148-A63A-F4AE925EB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34827-AA42-6341-B34B-076D305EB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BEFF-9434-3D4C-B195-2D2FDA1A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29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0D8E2-5494-B44A-B1CD-BE6F7BB19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E5B772-B4CD-3242-920B-45C7B1117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099AD-9B1F-FA41-B549-703A62BBB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FDD6-1226-1F43-BE58-A2CC7A2F6053}" type="datetimeFigureOut">
              <a:rPr lang="en-US" smtClean="0"/>
              <a:t>9/28/22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35DE8-97F4-A340-A122-CA29BEDD4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14366-9E12-AC47-B476-DFB52429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BEFF-9434-3D4C-B195-2D2FDA1A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1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BAB134-6A59-2341-B3B4-C3CAEDD47E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E6236C-8F3A-0841-B91F-030EA9B70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F7E36-DA6B-F148-A008-BC3043E23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FDD6-1226-1F43-BE58-A2CC7A2F6053}" type="datetimeFigureOut">
              <a:rPr lang="en-US" smtClean="0"/>
              <a:t>9/28/22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9884D-EC1F-5C46-9982-4268E02B1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6F78D-C396-BF44-9B86-E981480F0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BEFF-9434-3D4C-B195-2D2FDA1A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9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F8D15-DA89-9B4E-BE13-6EA7EFCEC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9B349-3617-3A41-BDB9-A93C9B886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B236E-5906-B744-A408-A76A8672D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FDD6-1226-1F43-BE58-A2CC7A2F6053}" type="datetimeFigureOut">
              <a:rPr lang="en-US" smtClean="0"/>
              <a:t>9/28/22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E4E45-8847-F24D-A365-67E3BB1A7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1A55D-EB9A-F049-94DA-E992F3EE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BEFF-9434-3D4C-B195-2D2FDA1A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5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87E88-E30E-6E45-A754-92F3D6F6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76A70-ECF0-C54F-A3ED-F1A4859CF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2719A-E92F-B044-A43D-854CB053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FDD6-1226-1F43-BE58-A2CC7A2F6053}" type="datetimeFigureOut">
              <a:rPr lang="en-US" smtClean="0"/>
              <a:t>9/28/22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5B728-E62B-094F-B664-3D01E1789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B3B74-4C1B-6049-8691-4B69C34E6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BEFF-9434-3D4C-B195-2D2FDA1A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1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3F632-3250-B548-9AD8-44AF96840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2DCAB-AD94-834F-B634-335CC5D2A0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E585E2-B9D2-3647-A035-1C25E63A7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0BF933-4FC1-3246-9D3A-796F30633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FDD6-1226-1F43-BE58-A2CC7A2F6053}" type="datetimeFigureOut">
              <a:rPr lang="en-US" smtClean="0"/>
              <a:t>9/28/22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7CEFF-15AB-5A44-9B78-D11882BA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D74EB1-F43D-A74F-9F05-4B208564F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BEFF-9434-3D4C-B195-2D2FDA1A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1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D9CEF-695E-BC4C-B9B2-AC7303E04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CC0E40-C271-0F4E-929C-26FA566D3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1F32AF-5C82-1649-ABF5-30BB9898D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1761EF-E781-6E4E-8A21-C983C69A15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88C496-43F4-994A-8A65-E4FF9AC23B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3FCAF4-655C-9048-B1DD-810281497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FDD6-1226-1F43-BE58-A2CC7A2F6053}" type="datetimeFigureOut">
              <a:rPr lang="en-US" smtClean="0"/>
              <a:t>9/28/22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A72A88-998F-2644-B2D6-5442EED6E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3F2235-B4C8-B34F-AEA2-6E9262134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BEFF-9434-3D4C-B195-2D2FDA1A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5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941E0-DEAA-BF4F-917E-90A26B3E8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E4A57B-5E0F-2840-8F8D-C09976C8A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FDD6-1226-1F43-BE58-A2CC7A2F6053}" type="datetimeFigureOut">
              <a:rPr lang="en-US" smtClean="0"/>
              <a:t>9/28/22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A1E06-082D-2249-98C0-36165359F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1E8163-9604-694A-BD4B-D8131DD56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BEFF-9434-3D4C-B195-2D2FDA1A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24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4FAF1C-9273-834B-B580-F9F120717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FDD6-1226-1F43-BE58-A2CC7A2F6053}" type="datetimeFigureOut">
              <a:rPr lang="en-US" smtClean="0"/>
              <a:t>9/28/22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C1D887-27F9-8143-8DE9-CEF069F0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B4D476-5C34-804D-95C7-6115008E9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BEFF-9434-3D4C-B195-2D2FDA1A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37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EA55D-A148-BA45-BA46-05EC06E72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37CE6-3F54-2C43-AA0C-B2070D2EB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DF870A-4071-974E-9451-69C575B1C4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9924E1-D1FA-904A-85D2-DF4F874D9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FDD6-1226-1F43-BE58-A2CC7A2F6053}" type="datetimeFigureOut">
              <a:rPr lang="en-US" smtClean="0"/>
              <a:t>9/28/22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36DF94-034A-B44D-A8FF-AF1E40D05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C3B68-7476-AD49-BEFF-A1F0FC91D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BEFF-9434-3D4C-B195-2D2FDA1A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4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B656A-7C8A-3C4B-BC79-5453EF8ED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BA013B-20FC-FE4B-AA22-F1D5D3097D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84E7FB-EDE4-3E48-AACA-26B2E74AAE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A0A37-EB74-A541-B3DA-109028886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FDD6-1226-1F43-BE58-A2CC7A2F6053}" type="datetimeFigureOut">
              <a:rPr lang="en-US" smtClean="0"/>
              <a:t>9/28/22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C9A15C-4A7A-CD44-BBCD-4B04D1698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1374A-C2C9-D241-AD6D-251758EF0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BEFF-9434-3D4C-B195-2D2FDA1A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14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B5BB16-8633-804D-B4D4-47666222B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F7E3E-8444-C04B-9B25-9DBD139C5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A4C2B-1C99-8246-9252-081AEC7CD3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6FDD6-1226-1F43-BE58-A2CC7A2F6053}" type="datetimeFigureOut">
              <a:rPr lang="en-US" smtClean="0"/>
              <a:t>9/28/22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3A242-FC52-2C42-867B-E2FEF5BCE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ED224-63B1-0A43-8C3F-278502BF86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5BEFF-9434-3D4C-B195-2D2FDA1A2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95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84CA2-0247-304F-AD3E-9DD6F86A6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305"/>
            <a:ext cx="10515600" cy="131196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effectLst/>
                <a:latin typeface="+mn-lt"/>
              </a:rPr>
              <a:t>Evaluation of the stability of EPIC oxygen channels with observations and radiative transfer</a:t>
            </a:r>
            <a:br>
              <a:rPr lang="en-US" sz="3600" dirty="0">
                <a:effectLst/>
                <a:latin typeface="+mn-lt"/>
              </a:rPr>
            </a:br>
            <a:r>
              <a:rPr lang="en-US" sz="3600" dirty="0">
                <a:effectLst/>
                <a:latin typeface="+mn-lt"/>
              </a:rPr>
              <a:t>model simulations over South </a:t>
            </a:r>
            <a:r>
              <a:rPr lang="en-US" sz="3600" dirty="0">
                <a:latin typeface="+mn-lt"/>
              </a:rPr>
              <a:t>P</a:t>
            </a:r>
            <a:r>
              <a:rPr lang="en-US" sz="3600" dirty="0">
                <a:effectLst/>
                <a:latin typeface="+mn-lt"/>
              </a:rPr>
              <a:t>ole</a:t>
            </a:r>
            <a:br>
              <a:rPr lang="en-US" dirty="0">
                <a:effectLst/>
                <a:latin typeface="Helvetica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B7F7E-30B6-4349-AB9C-4A9F2C7E3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6533" y="3141326"/>
            <a:ext cx="8872330" cy="293680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cs typeface="Al Nile" pitchFamily="2" charset="-78"/>
              </a:rPr>
              <a:t>Yaping Zhou, </a:t>
            </a:r>
            <a:r>
              <a:rPr lang="en-US" dirty="0" err="1">
                <a:cs typeface="Al Nile" pitchFamily="2" charset="-78"/>
              </a:rPr>
              <a:t>Yuekui</a:t>
            </a:r>
            <a:r>
              <a:rPr lang="en-US" dirty="0">
                <a:cs typeface="Al Nile" pitchFamily="2" charset="-78"/>
              </a:rPr>
              <a:t> Yang, </a:t>
            </a:r>
            <a:r>
              <a:rPr lang="en-US" dirty="0" err="1">
                <a:cs typeface="Al Nile" pitchFamily="2" charset="-78"/>
              </a:rPr>
              <a:t>Pengwang</a:t>
            </a:r>
            <a:r>
              <a:rPr lang="en-US" dirty="0">
                <a:cs typeface="Al Nile" pitchFamily="2" charset="-78"/>
              </a:rPr>
              <a:t> </a:t>
            </a:r>
            <a:r>
              <a:rPr lang="en-US" dirty="0" err="1">
                <a:cs typeface="Al Nile" pitchFamily="2" charset="-78"/>
              </a:rPr>
              <a:t>Zhai</a:t>
            </a:r>
            <a:endParaRPr lang="en-US" dirty="0">
              <a:cs typeface="Al Nile" pitchFamily="2" charset="-78"/>
            </a:endParaRPr>
          </a:p>
          <a:p>
            <a:pPr algn="ctr"/>
            <a:endParaRPr lang="en-US" dirty="0">
              <a:cs typeface="Al Nile" pitchFamily="2" charset="-78"/>
            </a:endParaRPr>
          </a:p>
          <a:p>
            <a:pPr marL="0" indent="0" algn="ctr">
              <a:buNone/>
            </a:pPr>
            <a:r>
              <a:rPr lang="en-US" dirty="0">
                <a:effectLst/>
                <a:cs typeface="Al Nile" pitchFamily="2" charset="-78"/>
              </a:rPr>
              <a:t>DSCOVR EPIC and NISTAR STM</a:t>
            </a:r>
          </a:p>
          <a:p>
            <a:pPr marL="0" indent="0" algn="ctr">
              <a:buNone/>
            </a:pPr>
            <a:r>
              <a:rPr lang="en-US" dirty="0">
                <a:effectLst/>
                <a:cs typeface="Al Nile" pitchFamily="2" charset="-78"/>
              </a:rPr>
              <a:t>Sep 27-29, 2022</a:t>
            </a:r>
          </a:p>
        </p:txBody>
      </p:sp>
    </p:spTree>
    <p:extLst>
      <p:ext uri="{BB962C8B-B14F-4D97-AF65-F5344CB8AC3E}">
        <p14:creationId xmlns:p14="http://schemas.microsoft.com/office/powerpoint/2010/main" val="111330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D6C79-1ED0-4341-81B5-95773A1DC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343" y="-2630"/>
            <a:ext cx="9249832" cy="783696"/>
          </a:xfrm>
        </p:spPr>
        <p:txBody>
          <a:bodyPr>
            <a:normAutofit/>
          </a:bodyPr>
          <a:lstStyle/>
          <a:p>
            <a:r>
              <a:rPr lang="en-US" sz="2400" dirty="0"/>
              <a:t>Reflectance as a function of angles  - Simulations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02A6EDC-7599-784A-8F29-D0D37A0D392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31665" y="1786979"/>
                <a:ext cx="5159021" cy="3074179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1005840" indent="-1005840" algn="l" defTabSz="4023360" rtl="0" eaLnBrk="1" latinLnBrk="0" hangingPunct="1">
                  <a:lnSpc>
                    <a:spcPct val="90000"/>
                  </a:lnSpc>
                  <a:spcBef>
                    <a:spcPts val="4400"/>
                  </a:spcBef>
                  <a:buFont typeface="Arial" panose="020B0604020202020204" pitchFamily="34" charset="0"/>
                  <a:buChar char="•"/>
                  <a:defRPr sz="1232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017520" indent="-1005840" algn="l" defTabSz="4023360" rtl="0" eaLnBrk="1" latinLnBrk="0" hangingPunct="1">
                  <a:lnSpc>
                    <a:spcPct val="90000"/>
                  </a:lnSpc>
                  <a:spcBef>
                    <a:spcPts val="2200"/>
                  </a:spcBef>
                  <a:buFont typeface="Arial" panose="020B0604020202020204" pitchFamily="34" charset="0"/>
                  <a:buChar char="•"/>
                  <a:defRPr sz="1056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5029200" indent="-1005840" algn="l" defTabSz="4023360" rtl="0" eaLnBrk="1" latinLnBrk="0" hangingPunct="1">
                  <a:lnSpc>
                    <a:spcPct val="90000"/>
                  </a:lnSpc>
                  <a:spcBef>
                    <a:spcPts val="2200"/>
                  </a:spcBef>
                  <a:buFont typeface="Arial" panose="020B0604020202020204" pitchFamily="34" charset="0"/>
                  <a:buChar char="•"/>
                  <a:defRPr sz="8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7040880" indent="-1005840" algn="l" defTabSz="4023360" rtl="0" eaLnBrk="1" latinLnBrk="0" hangingPunct="1">
                  <a:lnSpc>
                    <a:spcPct val="90000"/>
                  </a:lnSpc>
                  <a:spcBef>
                    <a:spcPts val="2200"/>
                  </a:spcBef>
                  <a:buFont typeface="Arial" panose="020B0604020202020204" pitchFamily="34" charset="0"/>
                  <a:buChar char="•"/>
                  <a:defRPr sz="792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052560" indent="-1005840" algn="l" defTabSz="4023360" rtl="0" eaLnBrk="1" latinLnBrk="0" hangingPunct="1">
                  <a:lnSpc>
                    <a:spcPct val="90000"/>
                  </a:lnSpc>
                  <a:spcBef>
                    <a:spcPts val="2200"/>
                  </a:spcBef>
                  <a:buFont typeface="Arial" panose="020B0604020202020204" pitchFamily="34" charset="0"/>
                  <a:buChar char="•"/>
                  <a:defRPr sz="792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1064240" indent="-1005840" algn="l" defTabSz="4023360" rtl="0" eaLnBrk="1" latinLnBrk="0" hangingPunct="1">
                  <a:lnSpc>
                    <a:spcPct val="90000"/>
                  </a:lnSpc>
                  <a:spcBef>
                    <a:spcPts val="2200"/>
                  </a:spcBef>
                  <a:buFont typeface="Arial" panose="020B0604020202020204" pitchFamily="34" charset="0"/>
                  <a:buChar char="•"/>
                  <a:defRPr sz="792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3075920" indent="-1005840" algn="l" defTabSz="4023360" rtl="0" eaLnBrk="1" latinLnBrk="0" hangingPunct="1">
                  <a:lnSpc>
                    <a:spcPct val="90000"/>
                  </a:lnSpc>
                  <a:spcBef>
                    <a:spcPts val="2200"/>
                  </a:spcBef>
                  <a:buFont typeface="Arial" panose="020B0604020202020204" pitchFamily="34" charset="0"/>
                  <a:buChar char="•"/>
                  <a:defRPr sz="792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5087600" indent="-1005840" algn="l" defTabSz="4023360" rtl="0" eaLnBrk="1" latinLnBrk="0" hangingPunct="1">
                  <a:lnSpc>
                    <a:spcPct val="90000"/>
                  </a:lnSpc>
                  <a:spcBef>
                    <a:spcPts val="2200"/>
                  </a:spcBef>
                  <a:buFont typeface="Arial" panose="020B0604020202020204" pitchFamily="34" charset="0"/>
                  <a:buChar char="•"/>
                  <a:defRPr sz="792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099280" indent="-1005840" algn="l" defTabSz="4023360" rtl="0" eaLnBrk="1" latinLnBrk="0" hangingPunct="1">
                  <a:lnSpc>
                    <a:spcPct val="90000"/>
                  </a:lnSpc>
                  <a:spcBef>
                    <a:spcPts val="2200"/>
                  </a:spcBef>
                  <a:buFont typeface="Arial" panose="020B0604020202020204" pitchFamily="34" charset="0"/>
                  <a:buChar char="•"/>
                  <a:defRPr sz="792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𝑚</m:t>
                    </m:r>
                    <m:r>
                      <a:rPr lang="en-US" sz="20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𝜇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func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          </m:t>
                    </m:r>
                  </m:oMath>
                </a14:m>
                <a:r>
                  <a:rPr lang="en-US" sz="2000" dirty="0"/>
                  <a:t>(1)</a:t>
                </a: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𝑎𝑏𝑠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𝑟𝑒𝑓</m:t>
                            </m:r>
                          </m:sub>
                        </m:sSub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𝜏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  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))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sup>
                    </m:sSup>
                  </m:oMath>
                </a14:m>
                <a:r>
                  <a:rPr lang="en-US" sz="2000" dirty="0"/>
                  <a:t>                      (2)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⁡(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𝑎𝑏𝑠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𝑟𝑒𝑓</m:t>
                            </m:r>
                          </m:sub>
                        </m:sSub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)) (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𝜇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        (3)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300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02A6EDC-7599-784A-8F29-D0D37A0D39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1665" y="1786979"/>
                <a:ext cx="5159021" cy="30741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25F82A06-2F69-4BBD-EFE6-DDA36E86DB3F}"/>
              </a:ext>
            </a:extLst>
          </p:cNvPr>
          <p:cNvGrpSpPr/>
          <p:nvPr/>
        </p:nvGrpSpPr>
        <p:grpSpPr>
          <a:xfrm>
            <a:off x="582024" y="552863"/>
            <a:ext cx="10869281" cy="6305137"/>
            <a:chOff x="582024" y="552863"/>
            <a:chExt cx="10869281" cy="6305137"/>
          </a:xfrm>
        </p:grpSpPr>
        <p:pic>
          <p:nvPicPr>
            <p:cNvPr id="4" name="Picture 3" descr="Chart, scatter chart&#10;&#10;Description automatically generated">
              <a:extLst>
                <a:ext uri="{FF2B5EF4-FFF2-40B4-BE49-F238E27FC236}">
                  <a16:creationId xmlns:a16="http://schemas.microsoft.com/office/drawing/2014/main" id="{B32E5319-7F83-F848-87DD-882CD5B64EC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626"/>
            <a:stretch/>
          </p:blipFill>
          <p:spPr bwMode="auto">
            <a:xfrm>
              <a:off x="582024" y="711648"/>
              <a:ext cx="7135016" cy="6146352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AF37317-B8AD-4108-7B01-A3907630243A}"/>
                </a:ext>
              </a:extLst>
            </p:cNvPr>
            <p:cNvSpPr txBox="1"/>
            <p:nvPr/>
          </p:nvSpPr>
          <p:spPr>
            <a:xfrm>
              <a:off x="1485900" y="599030"/>
              <a:ext cx="12687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Rabs</a:t>
              </a:r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5CA67A6-2D09-4D0D-FFC8-CDBC8656D48A}"/>
                </a:ext>
              </a:extLst>
            </p:cNvPr>
            <p:cNvSpPr txBox="1"/>
            <p:nvPr/>
          </p:nvSpPr>
          <p:spPr>
            <a:xfrm>
              <a:off x="3712212" y="552863"/>
              <a:ext cx="12687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Rref</a:t>
              </a:r>
              <a:endParaRPr 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D707ED2-9082-E368-A447-3B5E16555712}"/>
                </a:ext>
              </a:extLst>
            </p:cNvPr>
            <p:cNvSpPr txBox="1"/>
            <p:nvPr/>
          </p:nvSpPr>
          <p:spPr>
            <a:xfrm>
              <a:off x="6183305" y="558426"/>
              <a:ext cx="12687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Ratio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E60E604-55BC-40DB-55EE-8C0F2C45B15A}"/>
                </a:ext>
              </a:extLst>
            </p:cNvPr>
            <p:cNvSpPr txBox="1"/>
            <p:nvPr/>
          </p:nvSpPr>
          <p:spPr>
            <a:xfrm>
              <a:off x="9371045" y="5063056"/>
              <a:ext cx="2080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Zhou et al. 2020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8249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rt, scatter chart&#10;&#10;Description automatically generated">
            <a:extLst>
              <a:ext uri="{FF2B5EF4-FFF2-40B4-BE49-F238E27FC236}">
                <a16:creationId xmlns:a16="http://schemas.microsoft.com/office/drawing/2014/main" id="{FAB25E93-5A2F-1A45-8312-A6C590ABE1E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90"/>
          <a:stretch/>
        </p:blipFill>
        <p:spPr bwMode="auto">
          <a:xfrm>
            <a:off x="1321506" y="877271"/>
            <a:ext cx="6998035" cy="550071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4BB86C3-6572-4E49-AE47-F206C4790AC4}"/>
              </a:ext>
            </a:extLst>
          </p:cNvPr>
          <p:cNvSpPr txBox="1">
            <a:spLocks/>
          </p:cNvSpPr>
          <p:nvPr/>
        </p:nvSpPr>
        <p:spPr>
          <a:xfrm>
            <a:off x="1321506" y="93575"/>
            <a:ext cx="9249832" cy="783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Reflectance as a function of angles  - observations</a:t>
            </a:r>
          </a:p>
        </p:txBody>
      </p:sp>
    </p:spTree>
    <p:extLst>
      <p:ext uri="{BB962C8B-B14F-4D97-AF65-F5344CB8AC3E}">
        <p14:creationId xmlns:p14="http://schemas.microsoft.com/office/powerpoint/2010/main" val="1392974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2AFE0-CA0B-B940-A1B6-49221A600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3980" y="1074039"/>
            <a:ext cx="7268029" cy="750998"/>
          </a:xfrm>
        </p:spPr>
        <p:txBody>
          <a:bodyPr>
            <a:normAutofit/>
          </a:bodyPr>
          <a:lstStyle/>
          <a:p>
            <a:r>
              <a:rPr lang="en-US" sz="1800" dirty="0"/>
              <a:t>A-band and B-band ratio trend (Dec. 15- Jan.22), Regression with time.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30A58CA-96B3-8A4D-9072-F9A1889737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255254"/>
              </p:ext>
            </p:extLst>
          </p:nvPr>
        </p:nvGraphicFramePr>
        <p:xfrm>
          <a:off x="1665512" y="1703644"/>
          <a:ext cx="8860971" cy="312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042">
                  <a:extLst>
                    <a:ext uri="{9D8B030D-6E8A-4147-A177-3AD203B41FA5}">
                      <a16:colId xmlns:a16="http://schemas.microsoft.com/office/drawing/2014/main" val="1266642924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val="2533593414"/>
                    </a:ext>
                  </a:extLst>
                </a:gridCol>
                <a:gridCol w="1974661">
                  <a:extLst>
                    <a:ext uri="{9D8B030D-6E8A-4147-A177-3AD203B41FA5}">
                      <a16:colId xmlns:a16="http://schemas.microsoft.com/office/drawing/2014/main" val="642151108"/>
                    </a:ext>
                  </a:extLst>
                </a:gridCol>
                <a:gridCol w="1420834">
                  <a:extLst>
                    <a:ext uri="{9D8B030D-6E8A-4147-A177-3AD203B41FA5}">
                      <a16:colId xmlns:a16="http://schemas.microsoft.com/office/drawing/2014/main" val="3666529987"/>
                    </a:ext>
                  </a:extLst>
                </a:gridCol>
                <a:gridCol w="1516154">
                  <a:extLst>
                    <a:ext uri="{9D8B030D-6E8A-4147-A177-3AD203B41FA5}">
                      <a16:colId xmlns:a16="http://schemas.microsoft.com/office/drawing/2014/main" val="1991763922"/>
                    </a:ext>
                  </a:extLst>
                </a:gridCol>
              </a:tblGrid>
              <a:tr h="281214">
                <a:tc>
                  <a:txBody>
                    <a:bodyPr/>
                    <a:lstStyle/>
                    <a:p>
                      <a:r>
                        <a:rPr lang="en-US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confidence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215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Aband_obs</a:t>
                      </a:r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 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-7.75e-03 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6.43e-05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0.31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  <a:latin typeface="Courier" pitchFamily="2" charset="0"/>
                        </a:rPr>
                        <a:t>97.8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657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Aband_sim</a:t>
                      </a:r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 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-5.25e-03 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4.36e-05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0.52 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000"/>
                          </a:solidFill>
                          <a:effectLst/>
                          <a:latin typeface="Courier" pitchFamily="2" charset="0"/>
                        </a:rPr>
                        <a:t>81.6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505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Aband_obs_res</a:t>
                      </a:r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 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-2.85e-04 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2.37e-06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0.01 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53.4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382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Bband_obs</a:t>
                      </a:r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 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-9.68e-03 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8.07e-05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0.39 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  <a:latin typeface="Courier" pitchFamily="2" charset="0"/>
                        </a:rPr>
                        <a:t>99.9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566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Bband_sim</a:t>
                      </a:r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 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-8.60e-03 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6.53e-05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0.53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000"/>
                          </a:solidFill>
                          <a:effectLst/>
                          <a:latin typeface="Courier" pitchFamily="2" charset="0"/>
                        </a:rPr>
                        <a:t>94.2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671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Bband_obs_res</a:t>
                      </a:r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 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-3.57e-03 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2.98e-05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0.15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B2322"/>
                          </a:solidFill>
                          <a:effectLst/>
                          <a:latin typeface="Courier" pitchFamily="2" charset="0"/>
                        </a:rPr>
                        <a:t>85.8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08585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A1ABF0D-436E-8848-B695-B0AC68CCDA05}"/>
              </a:ext>
            </a:extLst>
          </p:cNvPr>
          <p:cNvSpPr txBox="1"/>
          <p:nvPr/>
        </p:nvSpPr>
        <p:spPr>
          <a:xfrm>
            <a:off x="1469985" y="282606"/>
            <a:ext cx="91308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How much variation (trend) of observation can be explained by geometry (orbit) variation?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4C5021-6561-F943-860F-F73B666F78E4}"/>
              </a:ext>
            </a:extLst>
          </p:cNvPr>
          <p:cNvSpPr txBox="1"/>
          <p:nvPr/>
        </p:nvSpPr>
        <p:spPr>
          <a:xfrm>
            <a:off x="1388189" y="5098066"/>
            <a:ext cx="900974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800" dirty="0">
                <a:solidFill>
                  <a:srgbClr val="FF0000"/>
                </a:solidFill>
              </a:rPr>
              <a:t>Most of observed trend in A-band and B-band can be attributed to orbit (geometry) change. Residual trend is insignificant.</a:t>
            </a:r>
          </a:p>
          <a:p>
            <a:pPr marL="285750" indent="-285750">
              <a:buFontTx/>
              <a:buChar char="-"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680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43DE5-D6C8-A14C-86B1-6B91B0B7D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404" y="382417"/>
            <a:ext cx="7848600" cy="4549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BB1C8-7F4C-E54E-94D5-4A805E200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104" y="837349"/>
            <a:ext cx="10839476" cy="4764798"/>
          </a:xfrm>
        </p:spPr>
        <p:txBody>
          <a:bodyPr>
            <a:normAutofit fontScale="25000" lnSpcReduction="20000"/>
          </a:bodyPr>
          <a:lstStyle/>
          <a:p>
            <a:endParaRPr lang="en-US" sz="4200" dirty="0"/>
          </a:p>
          <a:p>
            <a:r>
              <a:rPr lang="en-US" sz="7400" dirty="0"/>
              <a:t>South Pole provides a good monitoring  site for O</a:t>
            </a:r>
            <a:r>
              <a:rPr lang="en-US" sz="7400" baseline="-25000" dirty="0"/>
              <a:t>2</a:t>
            </a:r>
            <a:r>
              <a:rPr lang="en-US" sz="7400" dirty="0"/>
              <a:t> band because of its uniform, high surface albedo and available ground and in-situ atmospheric observations. The O2 band reflectance has shown small but significant trends over the past 7 austral summers among other small fluctuations.</a:t>
            </a:r>
          </a:p>
          <a:p>
            <a:endParaRPr lang="en-US" sz="7400" dirty="0"/>
          </a:p>
          <a:p>
            <a:r>
              <a:rPr lang="en-US" sz="7400" dirty="0"/>
              <a:t>RTM simulations and sensitivities have been conducted to understand these trends and fluctuations.  Among all factors, surface albedo (BRDF)and total O</a:t>
            </a:r>
            <a:r>
              <a:rPr lang="en-US" sz="7400" baseline="-25000" dirty="0"/>
              <a:t>2</a:t>
            </a:r>
            <a:r>
              <a:rPr lang="en-US" sz="7400" dirty="0"/>
              <a:t> amount  might be responsible for the unclosed bias of O</a:t>
            </a:r>
            <a:r>
              <a:rPr lang="en-US" sz="7400" baseline="-25000" dirty="0"/>
              <a:t>2</a:t>
            </a:r>
            <a:r>
              <a:rPr lang="en-US" sz="7400" dirty="0"/>
              <a:t> ratios between the simulations and observations.</a:t>
            </a:r>
          </a:p>
          <a:p>
            <a:pPr marL="0" indent="0">
              <a:buNone/>
            </a:pPr>
            <a:endParaRPr lang="en-US" sz="7400" dirty="0"/>
          </a:p>
          <a:p>
            <a:pPr lvl="0"/>
            <a:r>
              <a:rPr lang="en-US" sz="7400" dirty="0"/>
              <a:t>Earth curvature treatment is important in TOA reflectance at high sun/view angles.</a:t>
            </a:r>
          </a:p>
          <a:p>
            <a:pPr lvl="0"/>
            <a:endParaRPr lang="en-US" sz="7400" dirty="0"/>
          </a:p>
          <a:p>
            <a:r>
              <a:rPr lang="en-US" sz="7400" dirty="0"/>
              <a:t>Observed variability in BRF and O</a:t>
            </a:r>
            <a:r>
              <a:rPr lang="en-US" sz="7400" baseline="-25000" dirty="0"/>
              <a:t>2</a:t>
            </a:r>
            <a:r>
              <a:rPr lang="en-US" sz="7400" dirty="0"/>
              <a:t> band ratios can be mostly explained by orbital (geometry) change. After removing the trend due to angle/orbit change, the residual trends in ratios are insignificant, indicating that instrument/calibration is stable.</a:t>
            </a:r>
          </a:p>
          <a:p>
            <a:endParaRPr lang="en-US" sz="7400" dirty="0"/>
          </a:p>
          <a:p>
            <a:r>
              <a:rPr lang="en-US" sz="7400" dirty="0"/>
              <a:t>There are remaining puzzles in the UV bands.</a:t>
            </a:r>
          </a:p>
        </p:txBody>
      </p:sp>
    </p:spTree>
    <p:extLst>
      <p:ext uri="{BB962C8B-B14F-4D97-AF65-F5344CB8AC3E}">
        <p14:creationId xmlns:p14="http://schemas.microsoft.com/office/powerpoint/2010/main" val="3474307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8F9DE50-3E3E-8B49-9FE7-F3EC9765D3A3}"/>
              </a:ext>
            </a:extLst>
          </p:cNvPr>
          <p:cNvSpPr txBox="1"/>
          <p:nvPr/>
        </p:nvSpPr>
        <p:spPr>
          <a:xfrm>
            <a:off x="467027" y="1343331"/>
            <a:ext cx="10986843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400" dirty="0"/>
              <a:t>EPIC’s O</a:t>
            </a:r>
            <a:r>
              <a:rPr lang="en-US" sz="2400" baseline="-25000" dirty="0"/>
              <a:t>2</a:t>
            </a:r>
            <a:r>
              <a:rPr lang="en-US" sz="2400" dirty="0"/>
              <a:t> bands: A-band (764nm, 780nm) and B-band (688nm, 680nm) play significant roles in EPIC cloud products</a:t>
            </a:r>
          </a:p>
          <a:p>
            <a:endParaRPr lang="en-US" sz="3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00000"/>
                </a:solidFill>
              </a:rPr>
              <a:t>Cloud effective pressure (CEP)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00000"/>
                </a:solidFill>
              </a:rPr>
              <a:t>Cloud mask over snow/ice surface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00000"/>
                </a:solidFill>
              </a:rPr>
              <a:t>Cloud mask over Sun-glint regions over ocean</a:t>
            </a:r>
          </a:p>
          <a:p>
            <a:pPr lvl="1"/>
            <a:endParaRPr lang="en-US" sz="2400" dirty="0"/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/>
              <a:t>Due to lack of inflight calibration, 680nm and 780nm calibration uses other well-calibrated instruments such as MODIS, MISR, and VIIRS. The 688nm and 764nm uses lunar observations assuming pairs of O</a:t>
            </a:r>
            <a:r>
              <a:rPr lang="en-US" sz="2400" baseline="-25000" dirty="0"/>
              <a:t>2</a:t>
            </a:r>
            <a:r>
              <a:rPr lang="en-US" sz="2400" dirty="0"/>
              <a:t> bands have the same reflectance. </a:t>
            </a:r>
          </a:p>
          <a:p>
            <a:endParaRPr lang="en-US" sz="2400" dirty="0"/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/>
              <a:t> Monitoring O</a:t>
            </a:r>
            <a:r>
              <a:rPr lang="en-US" sz="2400" baseline="-25000" dirty="0"/>
              <a:t>2</a:t>
            </a:r>
            <a:r>
              <a:rPr lang="en-US" sz="2400" dirty="0"/>
              <a:t> band measurements over South Pole (SP) as a way of monitoring their stability. 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37B78F6-FF5C-0C43-8A0C-548A850BC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081" y="0"/>
            <a:ext cx="10145838" cy="1343331"/>
          </a:xfrm>
        </p:spPr>
        <p:txBody>
          <a:bodyPr/>
          <a:lstStyle/>
          <a:p>
            <a:pPr algn="ctr"/>
            <a:r>
              <a:rPr lang="en-US" dirty="0"/>
              <a:t>Objective</a:t>
            </a:r>
          </a:p>
        </p:txBody>
      </p:sp>
    </p:spTree>
    <p:extLst>
      <p:ext uri="{BB962C8B-B14F-4D97-AF65-F5344CB8AC3E}">
        <p14:creationId xmlns:p14="http://schemas.microsoft.com/office/powerpoint/2010/main" val="819456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2499B-4C0B-0F4F-B666-D10F2D094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143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/>
              <a:t>O</a:t>
            </a:r>
            <a:r>
              <a:rPr lang="en-US" sz="2800" baseline="-25000" dirty="0"/>
              <a:t>2</a:t>
            </a:r>
            <a:r>
              <a:rPr lang="en-US" sz="2800" dirty="0"/>
              <a:t> band clear sky measurements over South Pole</a:t>
            </a:r>
          </a:p>
        </p:txBody>
      </p:sp>
      <p:pic>
        <p:nvPicPr>
          <p:cNvPr id="4" name="Content Placeholder 3" descr="Timeline&#10;&#10;Description automatically generated">
            <a:extLst>
              <a:ext uri="{FF2B5EF4-FFF2-40B4-BE49-F238E27FC236}">
                <a16:creationId xmlns:a16="http://schemas.microsoft.com/office/drawing/2014/main" id="{F6D71096-6709-AD41-8A52-639BB8D079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782" y="1097809"/>
            <a:ext cx="5943633" cy="53574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535D03D-1DD2-E045-9B8B-882285689AF1}"/>
              </a:ext>
            </a:extLst>
          </p:cNvPr>
          <p:cNvSpPr txBox="1"/>
          <p:nvPr/>
        </p:nvSpPr>
        <p:spPr>
          <a:xfrm>
            <a:off x="7217029" y="821879"/>
            <a:ext cx="4296189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South Pole location is chosen because of its uniform surface snow type and thinner layer of atmosphere. Ground and in-situ air measurements are available at the Amundsen–Scott South Pole (SP) Station. </a:t>
            </a:r>
          </a:p>
          <a:p>
            <a:endParaRPr lang="en-US" sz="1800" dirty="0"/>
          </a:p>
          <a:p>
            <a:r>
              <a:rPr lang="en-US" sz="1800" dirty="0"/>
              <a:t>Data are for the months of December and January from 2015 to 2022, except Dec. 2019 and Jan. 2020. </a:t>
            </a:r>
          </a:p>
          <a:p>
            <a:endParaRPr lang="en-US" dirty="0"/>
          </a:p>
          <a:p>
            <a:r>
              <a:rPr lang="en-US" sz="1800" dirty="0"/>
              <a:t>EPIC pixels are chosen within 0.25hr of ground observation and 0.1</a:t>
            </a:r>
            <a:r>
              <a:rPr lang="en-US" sz="1800" baseline="30000" dirty="0"/>
              <a:t>o </a:t>
            </a:r>
            <a:r>
              <a:rPr lang="en-US" sz="1800" dirty="0"/>
              <a:t>to 90</a:t>
            </a:r>
            <a:r>
              <a:rPr lang="en-US" sz="1800" baseline="30000" dirty="0"/>
              <a:t>o</a:t>
            </a:r>
            <a:r>
              <a:rPr lang="en-US" sz="1800" dirty="0"/>
              <a:t>S.</a:t>
            </a:r>
          </a:p>
          <a:p>
            <a:endParaRPr lang="en-US" sz="1800" dirty="0"/>
          </a:p>
          <a:p>
            <a:r>
              <a:rPr lang="en-US" sz="1800" dirty="0"/>
              <a:t>Only clear sky observations are selected based on visual surface sky reports and EPIC cloud mask.</a:t>
            </a:r>
          </a:p>
          <a:p>
            <a:endParaRPr lang="en-US" dirty="0"/>
          </a:p>
          <a:p>
            <a:r>
              <a:rPr lang="en-US" dirty="0"/>
              <a:t>Small fluctuations and small but significant trends in all reflectance (except 764nm) are found. Both ratios have a significant positive trend.</a:t>
            </a:r>
          </a:p>
        </p:txBody>
      </p:sp>
    </p:spTree>
    <p:extLst>
      <p:ext uri="{BB962C8B-B14F-4D97-AF65-F5344CB8AC3E}">
        <p14:creationId xmlns:p14="http://schemas.microsoft.com/office/powerpoint/2010/main" val="4082158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733E5-D300-B449-BA65-3F1EF5E36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Comparison of EPIC observations with RTM (</a:t>
            </a:r>
            <a:r>
              <a:rPr lang="en-US" sz="3200" dirty="0">
                <a:solidFill>
                  <a:srgbClr val="C00000"/>
                </a:solidFill>
              </a:rPr>
              <a:t>EPIC simulator</a:t>
            </a:r>
            <a:r>
              <a:rPr lang="en-US" sz="3200" dirty="0"/>
              <a:t>) simulations over South Pole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FCCE2-0347-804B-B8DE-5A7DEF631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76" y="1665201"/>
            <a:ext cx="10515600" cy="4827674"/>
          </a:xfrm>
        </p:spPr>
        <p:txBody>
          <a:bodyPr>
            <a:normAutofit/>
          </a:bodyPr>
          <a:lstStyle/>
          <a:p>
            <a:r>
              <a:rPr lang="en-US" sz="1900" dirty="0"/>
              <a:t>Clear sky measurements coincident with available radiosonde measurement (~12UTC)</a:t>
            </a:r>
          </a:p>
          <a:p>
            <a:r>
              <a:rPr lang="en-US" sz="1900" dirty="0"/>
              <a:t>Total 92 profiles available from Dec 2015 – Jan 2022 (missing Dec 2019-Dec. 2020). </a:t>
            </a:r>
          </a:p>
          <a:p>
            <a:endParaRPr lang="en-US" sz="1900" dirty="0"/>
          </a:p>
          <a:p>
            <a:r>
              <a:rPr lang="en-US" sz="1800" dirty="0"/>
              <a:t>Basic model input:</a:t>
            </a:r>
          </a:p>
          <a:p>
            <a:pPr lvl="1"/>
            <a:r>
              <a:rPr lang="en-US" sz="1800" dirty="0"/>
              <a:t>Mean SZA from EPIC pixels converted to TOA SZA.</a:t>
            </a:r>
          </a:p>
          <a:p>
            <a:pPr lvl="1"/>
            <a:r>
              <a:rPr lang="en-US" sz="1800" dirty="0"/>
              <a:t>Ground albedo: spectrally varying albedo from SP (Hudson et al. 2006)</a:t>
            </a:r>
          </a:p>
          <a:p>
            <a:pPr lvl="1"/>
            <a:r>
              <a:rPr lang="en-US" sz="1800" dirty="0"/>
              <a:t>Ground height: lowest sounding layer (2.836 km ASL)</a:t>
            </a:r>
          </a:p>
          <a:p>
            <a:pPr lvl="1"/>
            <a:r>
              <a:rPr lang="en-US" sz="1800" dirty="0"/>
              <a:t>4 columns of base profile (subarctic summer) is replaced with sounding measurements </a:t>
            </a:r>
            <a:r>
              <a:rPr lang="en-US" sz="1800" dirty="0">
                <a:sym typeface="Wingdings" pitchFamily="2" charset="2"/>
              </a:rPr>
              <a:t>(</a:t>
            </a:r>
            <a:r>
              <a:rPr lang="en-US" sz="1800" dirty="0" err="1">
                <a:sym typeface="Wingdings" pitchFamily="2" charset="2"/>
              </a:rPr>
              <a:t>pres</a:t>
            </a:r>
            <a:r>
              <a:rPr lang="en-US" sz="1800" dirty="0">
                <a:sym typeface="Wingdings" pitchFamily="2" charset="2"/>
              </a:rPr>
              <a:t>, temp, total air density, H</a:t>
            </a:r>
            <a:r>
              <a:rPr lang="en-US" sz="1800" baseline="-25000" dirty="0">
                <a:sym typeface="Wingdings" pitchFamily="2" charset="2"/>
              </a:rPr>
              <a:t>2</a:t>
            </a:r>
            <a:r>
              <a:rPr lang="en-US" sz="1800" dirty="0">
                <a:sym typeface="Wingdings" pitchFamily="2" charset="2"/>
              </a:rPr>
              <a:t>O density from surface to ~15 km).</a:t>
            </a:r>
            <a:r>
              <a:rPr lang="en-US" sz="1800" dirty="0"/>
              <a:t> O</a:t>
            </a:r>
            <a:r>
              <a:rPr lang="en-US" sz="1800" baseline="-25000" dirty="0"/>
              <a:t>2</a:t>
            </a:r>
            <a:r>
              <a:rPr lang="en-US" sz="1800" dirty="0"/>
              <a:t> and CO</a:t>
            </a:r>
            <a:r>
              <a:rPr lang="en-US" sz="1800" baseline="-25000" dirty="0"/>
              <a:t>2</a:t>
            </a:r>
            <a:r>
              <a:rPr lang="en-US" sz="1800" dirty="0"/>
              <a:t> changed in proportion to total air density.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>
                <a:solidFill>
                  <a:srgbClr val="C00000"/>
                </a:solidFill>
              </a:rPr>
              <a:t>Sensitivities on surface albedo, O</a:t>
            </a:r>
            <a:r>
              <a:rPr lang="en-US" sz="1800" baseline="-25000" dirty="0">
                <a:solidFill>
                  <a:srgbClr val="C00000"/>
                </a:solidFill>
              </a:rPr>
              <a:t>3</a:t>
            </a:r>
            <a:r>
              <a:rPr lang="en-US" sz="1800" dirty="0">
                <a:solidFill>
                  <a:srgbClr val="C00000"/>
                </a:solidFill>
              </a:rPr>
              <a:t>, O</a:t>
            </a:r>
            <a:r>
              <a:rPr lang="en-US" sz="1800" baseline="-25000" dirty="0">
                <a:solidFill>
                  <a:srgbClr val="C00000"/>
                </a:solidFill>
              </a:rPr>
              <a:t>2</a:t>
            </a:r>
            <a:r>
              <a:rPr lang="en-US" sz="1800" dirty="0">
                <a:solidFill>
                  <a:srgbClr val="C00000"/>
                </a:solidFill>
              </a:rPr>
              <a:t> amount, boundary layer ice crystal/cloud, w/o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improved pseudospherical shell (IPSS) approximation for </a:t>
            </a:r>
            <a:r>
              <a:rPr lang="en-US" sz="1800" dirty="0">
                <a:solidFill>
                  <a:srgbClr val="C00000"/>
                </a:solidFill>
              </a:rPr>
              <a:t>earth curvature in the model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278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C5DE4-F75C-5B4F-A72A-324B7EB7C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2823" y="-11996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Observations versus simulations</a:t>
            </a:r>
          </a:p>
        </p:txBody>
      </p:sp>
      <p:pic>
        <p:nvPicPr>
          <p:cNvPr id="7" name="Content Placeholder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C596F8BD-9945-DE46-94AD-A30D1DB31E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4853"/>
          <a:stretch/>
        </p:blipFill>
        <p:spPr>
          <a:xfrm>
            <a:off x="1055077" y="879230"/>
            <a:ext cx="6127674" cy="5769481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1A46868-2A33-944E-9B42-8C7CE2C987B2}"/>
              </a:ext>
            </a:extLst>
          </p:cNvPr>
          <p:cNvSpPr txBox="1"/>
          <p:nvPr/>
        </p:nvSpPr>
        <p:spPr>
          <a:xfrm>
            <a:off x="7666892" y="1817077"/>
            <a:ext cx="39037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Simulations &gt; observations for all 4 bands  </a:t>
            </a:r>
          </a:p>
          <a:p>
            <a:endParaRPr lang="en-US" dirty="0"/>
          </a:p>
          <a:p>
            <a:r>
              <a:rPr lang="en-US" dirty="0"/>
              <a:t>R680 and R780 overestimate ~ 3%</a:t>
            </a:r>
          </a:p>
          <a:p>
            <a:r>
              <a:rPr lang="en-US" dirty="0"/>
              <a:t>R688 overestimate 	5.3%</a:t>
            </a:r>
          </a:p>
          <a:p>
            <a:r>
              <a:rPr lang="en-US" dirty="0"/>
              <a:t>R764 overestimate  13.5%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9FFA1C-47D1-7440-B043-0E0F033010A3}"/>
              </a:ext>
            </a:extLst>
          </p:cNvPr>
          <p:cNvSpPr txBox="1"/>
          <p:nvPr/>
        </p:nvSpPr>
        <p:spPr>
          <a:xfrm>
            <a:off x="7666892" y="5380893"/>
            <a:ext cx="3786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B-band ratio overestimate 1.7%</a:t>
            </a:r>
          </a:p>
          <a:p>
            <a:r>
              <a:rPr lang="en-US" dirty="0"/>
              <a:t>A-band ratio overestimate 10.%</a:t>
            </a:r>
          </a:p>
        </p:txBody>
      </p:sp>
    </p:spTree>
    <p:extLst>
      <p:ext uri="{BB962C8B-B14F-4D97-AF65-F5344CB8AC3E}">
        <p14:creationId xmlns:p14="http://schemas.microsoft.com/office/powerpoint/2010/main" val="1465110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73D8D4-F859-E14E-A45D-CABFBBE53C56}"/>
              </a:ext>
            </a:extLst>
          </p:cNvPr>
          <p:cNvSpPr txBox="1"/>
          <p:nvPr/>
        </p:nvSpPr>
        <p:spPr>
          <a:xfrm>
            <a:off x="1460631" y="321418"/>
            <a:ext cx="4411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Surface albedo sensitivity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3A97F7-23CA-7A51-E945-7C77F548CA3A}"/>
              </a:ext>
            </a:extLst>
          </p:cNvPr>
          <p:cNvSpPr txBox="1"/>
          <p:nvPr/>
        </p:nvSpPr>
        <p:spPr>
          <a:xfrm>
            <a:off x="10020141" y="4942357"/>
            <a:ext cx="2646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BRDF from SP </a:t>
            </a:r>
          </a:p>
          <a:p>
            <a:r>
              <a:rPr lang="en-US" sz="1600" dirty="0"/>
              <a:t>AF in SP direction: 1.3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7D3E2A-61D1-4C79-43B2-DD90D6AD568A}"/>
              </a:ext>
            </a:extLst>
          </p:cNvPr>
          <p:cNvSpPr txBox="1"/>
          <p:nvPr/>
        </p:nvSpPr>
        <p:spPr>
          <a:xfrm>
            <a:off x="7374101" y="3207861"/>
            <a:ext cx="34994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SP spectral albedos in 4 channels:</a:t>
            </a:r>
          </a:p>
          <a:p>
            <a:r>
              <a:rPr lang="en-US" sz="1600" dirty="0"/>
              <a:t>680nm: 0.965   688nm: 0.96</a:t>
            </a:r>
          </a:p>
          <a:p>
            <a:r>
              <a:rPr lang="en-US" sz="1600" dirty="0"/>
              <a:t>764nm: 0.93     780nm: 0.921</a:t>
            </a:r>
          </a:p>
          <a:p>
            <a:endParaRPr lang="en-US" dirty="0"/>
          </a:p>
        </p:txBody>
      </p:sp>
      <p:pic>
        <p:nvPicPr>
          <p:cNvPr id="8" name="Picture 7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CB68685C-C122-E346-8A73-A6F781DC24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5470"/>
          <a:stretch/>
        </p:blipFill>
        <p:spPr>
          <a:xfrm>
            <a:off x="811467" y="966924"/>
            <a:ext cx="5709690" cy="5315713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FE9D1ECA-3D70-3143-83C3-36F03B02783A}"/>
              </a:ext>
            </a:extLst>
          </p:cNvPr>
          <p:cNvGrpSpPr/>
          <p:nvPr/>
        </p:nvGrpSpPr>
        <p:grpSpPr>
          <a:xfrm>
            <a:off x="7095672" y="505228"/>
            <a:ext cx="3718644" cy="2687924"/>
            <a:chOff x="7012725" y="-542146"/>
            <a:chExt cx="3718644" cy="2687924"/>
          </a:xfrm>
        </p:grpSpPr>
        <p:pic>
          <p:nvPicPr>
            <p:cNvPr id="2" name="Picture 2">
              <a:extLst>
                <a:ext uri="{FF2B5EF4-FFF2-40B4-BE49-F238E27FC236}">
                  <a16:creationId xmlns:a16="http://schemas.microsoft.com/office/drawing/2014/main" id="{C1E875BD-EF43-B26F-6F63-FA0F24B2235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4507"/>
            <a:stretch/>
          </p:blipFill>
          <p:spPr bwMode="auto">
            <a:xfrm>
              <a:off x="7012725" y="-542146"/>
              <a:ext cx="3718644" cy="21599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CCC4855F-7E7C-574F-9AFE-4BB39F3B437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358" b="-972"/>
            <a:stretch/>
          </p:blipFill>
          <p:spPr bwMode="auto">
            <a:xfrm>
              <a:off x="7012725" y="1499447"/>
              <a:ext cx="3718644" cy="6463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2" name="Picture 11" descr="Diagram, radar chart&#10;&#10;Description automatically generated">
            <a:extLst>
              <a:ext uri="{FF2B5EF4-FFF2-40B4-BE49-F238E27FC236}">
                <a16:creationId xmlns:a16="http://schemas.microsoft.com/office/drawing/2014/main" id="{607F713F-D826-984B-8B4B-82DD39C837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4101" y="4054449"/>
            <a:ext cx="2646040" cy="229832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524CB5E-A9F9-8349-AAE1-4A463F65D11E}"/>
              </a:ext>
            </a:extLst>
          </p:cNvPr>
          <p:cNvSpPr txBox="1"/>
          <p:nvPr/>
        </p:nvSpPr>
        <p:spPr>
          <a:xfrm>
            <a:off x="7765136" y="6313237"/>
            <a:ext cx="1863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Hudson et al. 2006</a:t>
            </a:r>
          </a:p>
        </p:txBody>
      </p:sp>
    </p:spTree>
    <p:extLst>
      <p:ext uri="{BB962C8B-B14F-4D97-AF65-F5344CB8AC3E}">
        <p14:creationId xmlns:p14="http://schemas.microsoft.com/office/powerpoint/2010/main" val="3990339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B1D6093-4AF1-D84C-9FDA-08EF12E98E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4861" y="911315"/>
            <a:ext cx="5877969" cy="5480075"/>
          </a:xfrm>
        </p:spPr>
      </p:pic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02CA3FAA-D868-6A46-ABFE-D408497C2BAB}"/>
              </a:ext>
            </a:extLst>
          </p:cNvPr>
          <p:cNvSpPr/>
          <p:nvPr/>
        </p:nvSpPr>
        <p:spPr>
          <a:xfrm>
            <a:off x="1296743" y="1693984"/>
            <a:ext cx="2313965" cy="18698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0DECD0-282E-4140-B58A-2F830E04E4A7}"/>
              </a:ext>
            </a:extLst>
          </p:cNvPr>
          <p:cNvSpPr txBox="1"/>
          <p:nvPr/>
        </p:nvSpPr>
        <p:spPr>
          <a:xfrm>
            <a:off x="7104183" y="3041753"/>
            <a:ext cx="271975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B-band ratio:</a:t>
            </a:r>
          </a:p>
          <a:p>
            <a:r>
              <a:rPr lang="en-US" sz="1600" dirty="0">
                <a:solidFill>
                  <a:srgbClr val="3B2322"/>
                </a:solidFill>
                <a:latin typeface="Courier" pitchFamily="2" charset="0"/>
              </a:rPr>
              <a:t>     </a:t>
            </a:r>
            <a:r>
              <a:rPr lang="en-US" sz="1600" dirty="0">
                <a:solidFill>
                  <a:srgbClr val="C00000"/>
                </a:solidFill>
                <a:latin typeface="Courier" pitchFamily="2" charset="0"/>
              </a:rPr>
              <a:t>0.553</a:t>
            </a:r>
            <a:r>
              <a:rPr lang="en-US" sz="1600" dirty="0">
                <a:solidFill>
                  <a:srgbClr val="C00000"/>
                </a:solidFill>
                <a:effectLst/>
                <a:latin typeface="Courier" pitchFamily="2" charset="0"/>
              </a:rPr>
              <a:t> </a:t>
            </a:r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     </a:t>
            </a:r>
          </a:p>
          <a:p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     0.577</a:t>
            </a:r>
          </a:p>
          <a:p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     0.571</a:t>
            </a:r>
          </a:p>
          <a:p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     0.570</a:t>
            </a:r>
          </a:p>
          <a:p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     0.570</a:t>
            </a:r>
          </a:p>
          <a:p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     0.564</a:t>
            </a:r>
          </a:p>
          <a:p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     0.574</a:t>
            </a:r>
          </a:p>
          <a:p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     0.589</a:t>
            </a:r>
          </a:p>
          <a:p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     </a:t>
            </a:r>
            <a:r>
              <a:rPr lang="en-US" sz="1600" dirty="0">
                <a:solidFill>
                  <a:srgbClr val="FF0000"/>
                </a:solidFill>
                <a:effectLst/>
                <a:latin typeface="Courier" pitchFamily="2" charset="0"/>
              </a:rPr>
              <a:t>0.552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D21EDD-2B3D-DF47-9B23-3CD723E6D80E}"/>
              </a:ext>
            </a:extLst>
          </p:cNvPr>
          <p:cNvSpPr txBox="1"/>
          <p:nvPr/>
        </p:nvSpPr>
        <p:spPr>
          <a:xfrm>
            <a:off x="8984922" y="3041752"/>
            <a:ext cx="60960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A-band ratio: </a:t>
            </a:r>
          </a:p>
          <a:p>
            <a:r>
              <a:rPr lang="en-US" sz="1600" dirty="0">
                <a:solidFill>
                  <a:srgbClr val="3B2322"/>
                </a:solidFill>
                <a:latin typeface="Courier" pitchFamily="2" charset="0"/>
              </a:rPr>
              <a:t>     </a:t>
            </a:r>
            <a:r>
              <a:rPr lang="en-US" sz="1600" dirty="0">
                <a:solidFill>
                  <a:srgbClr val="C00000"/>
                </a:solidFill>
                <a:latin typeface="Courier" pitchFamily="2" charset="0"/>
              </a:rPr>
              <a:t>0.280</a:t>
            </a:r>
            <a:r>
              <a:rPr lang="en-US" sz="1600" dirty="0">
                <a:solidFill>
                  <a:srgbClr val="C00000"/>
                </a:solidFill>
                <a:effectLst/>
                <a:latin typeface="Courier" pitchFamily="2" charset="0"/>
              </a:rPr>
              <a:t> </a:t>
            </a:r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 (</a:t>
            </a:r>
            <a:r>
              <a:rPr lang="en-US" sz="1600" dirty="0" err="1">
                <a:solidFill>
                  <a:srgbClr val="3B2322"/>
                </a:solidFill>
                <a:effectLst/>
                <a:latin typeface="Courier" pitchFamily="2" charset="0"/>
              </a:rPr>
              <a:t>obs</a:t>
            </a:r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)   </a:t>
            </a:r>
          </a:p>
          <a:p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     0.302</a:t>
            </a:r>
          </a:p>
          <a:p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     0.295</a:t>
            </a:r>
          </a:p>
          <a:p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     0.294</a:t>
            </a:r>
          </a:p>
          <a:p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     0.303</a:t>
            </a:r>
          </a:p>
          <a:p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     0.301</a:t>
            </a:r>
          </a:p>
          <a:p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     0.301</a:t>
            </a:r>
          </a:p>
          <a:p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     0.325</a:t>
            </a:r>
          </a:p>
          <a:p>
            <a:r>
              <a:rPr lang="en-US" sz="1600" dirty="0">
                <a:solidFill>
                  <a:srgbClr val="3B2322"/>
                </a:solidFill>
                <a:effectLst/>
                <a:latin typeface="Courier" pitchFamily="2" charset="0"/>
              </a:rPr>
              <a:t>     </a:t>
            </a:r>
            <a:r>
              <a:rPr lang="en-US" sz="1600" dirty="0">
                <a:solidFill>
                  <a:srgbClr val="FF0000"/>
                </a:solidFill>
                <a:effectLst/>
                <a:latin typeface="Courier" pitchFamily="2" charset="0"/>
              </a:rPr>
              <a:t>0.284 (110% O2)</a:t>
            </a:r>
          </a:p>
        </p:txBody>
      </p:sp>
    </p:spTree>
    <p:extLst>
      <p:ext uri="{BB962C8B-B14F-4D97-AF65-F5344CB8AC3E}">
        <p14:creationId xmlns:p14="http://schemas.microsoft.com/office/powerpoint/2010/main" val="1271545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5F5224-CEB9-254C-8C9B-2794F3A73C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9566" y="555367"/>
            <a:ext cx="5111684" cy="595595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8828117-05B9-9049-91AE-9049974148F5}"/>
              </a:ext>
            </a:extLst>
          </p:cNvPr>
          <p:cNvSpPr txBox="1"/>
          <p:nvPr/>
        </p:nvSpPr>
        <p:spPr>
          <a:xfrm flipH="1">
            <a:off x="7122296" y="681097"/>
            <a:ext cx="43440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Account for </a:t>
            </a:r>
          </a:p>
          <a:p>
            <a:r>
              <a:rPr lang="en-US" sz="2400" dirty="0"/>
              <a:t>boundary aerosol and ice crystal</a:t>
            </a:r>
          </a:p>
        </p:txBody>
      </p:sp>
    </p:spTree>
    <p:extLst>
      <p:ext uri="{BB962C8B-B14F-4D97-AF65-F5344CB8AC3E}">
        <p14:creationId xmlns:p14="http://schemas.microsoft.com/office/powerpoint/2010/main" val="3223205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AA829-4CFD-5042-B288-35DAC320B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5628" y="349207"/>
            <a:ext cx="5957711" cy="1325563"/>
          </a:xfrm>
        </p:spPr>
        <p:txBody>
          <a:bodyPr>
            <a:normAutofit/>
          </a:bodyPr>
          <a:lstStyle/>
          <a:p>
            <a:r>
              <a:rPr lang="en-US" sz="3200" dirty="0"/>
              <a:t>Changing Orbits/Geometry</a:t>
            </a:r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FDC7EDDE-A88A-3740-90C0-6F10141C9C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2" y="1949090"/>
            <a:ext cx="8827530" cy="2959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054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005d458-45be-48ae-8140-d43da96dd17b}" enabled="0" method="" siteId="{7005d458-45be-48ae-8140-d43da96dd17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2664</TotalTime>
  <Words>895</Words>
  <Application>Microsoft Macintosh PowerPoint</Application>
  <PresentationFormat>Widescreen</PresentationFormat>
  <Paragraphs>132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Courier</vt:lpstr>
      <vt:lpstr>Helvetica</vt:lpstr>
      <vt:lpstr>Times New Roman</vt:lpstr>
      <vt:lpstr>Wingdings</vt:lpstr>
      <vt:lpstr>Office Theme</vt:lpstr>
      <vt:lpstr>Evaluation of the stability of EPIC oxygen channels with observations and radiative transfer model simulations over South Pole </vt:lpstr>
      <vt:lpstr>Objective</vt:lpstr>
      <vt:lpstr>O2 band clear sky measurements over South Pole</vt:lpstr>
      <vt:lpstr>Comparison of EPIC observations with RTM (EPIC simulator) simulations over South Pole</vt:lpstr>
      <vt:lpstr>Observations versus simulations</vt:lpstr>
      <vt:lpstr>PowerPoint Presentation</vt:lpstr>
      <vt:lpstr>PowerPoint Presentation</vt:lpstr>
      <vt:lpstr>PowerPoint Presentation</vt:lpstr>
      <vt:lpstr>Changing Orbits/Geometry</vt:lpstr>
      <vt:lpstr>Reflectance as a function of angles  - Simulations</vt:lpstr>
      <vt:lpstr>PowerPoint Presentation</vt:lpstr>
      <vt:lpstr>A-band and B-band ratio trend (Dec. 15- Jan.22), Regression with time.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O2 Band measurements</dc:title>
  <dc:creator>Yaping Z</dc:creator>
  <cp:lastModifiedBy>Zhou, Yaping (GSFC-613.0)[UNIVERSITY OF MARYLAND BALTIMORE CO]</cp:lastModifiedBy>
  <cp:revision>3</cp:revision>
  <dcterms:created xsi:type="dcterms:W3CDTF">2022-09-23T18:26:53Z</dcterms:created>
  <dcterms:modified xsi:type="dcterms:W3CDTF">2022-09-28T14:38:41Z</dcterms:modified>
</cp:coreProperties>
</file>