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24"/>
  </p:notesMasterIdLst>
  <p:sldIdLst>
    <p:sldId id="257" r:id="rId2"/>
    <p:sldId id="258" r:id="rId3"/>
    <p:sldId id="379" r:id="rId4"/>
    <p:sldId id="380" r:id="rId5"/>
    <p:sldId id="381" r:id="rId6"/>
    <p:sldId id="384" r:id="rId7"/>
    <p:sldId id="261" r:id="rId8"/>
    <p:sldId id="293" r:id="rId9"/>
    <p:sldId id="295" r:id="rId10"/>
    <p:sldId id="296" r:id="rId11"/>
    <p:sldId id="297" r:id="rId12"/>
    <p:sldId id="298" r:id="rId13"/>
    <p:sldId id="260" r:id="rId14"/>
    <p:sldId id="393" r:id="rId15"/>
    <p:sldId id="409" r:id="rId16"/>
    <p:sldId id="408" r:id="rId17"/>
    <p:sldId id="410" r:id="rId18"/>
    <p:sldId id="401" r:id="rId19"/>
    <p:sldId id="403" r:id="rId20"/>
    <p:sldId id="404" r:id="rId21"/>
    <p:sldId id="412" r:id="rId22"/>
    <p:sldId id="41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 snapToObjects="1">
      <p:cViewPr>
        <p:scale>
          <a:sx n="67" d="100"/>
          <a:sy n="67" d="100"/>
        </p:scale>
        <p:origin x="6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861F1-D71A-B643-9A1D-FD8C30319CC1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3E642D-FE2E-9846-B33B-934B288A55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6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619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840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886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2067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60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308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87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574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14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3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24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638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21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47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74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09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81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91C0C86-9C9E-934D-9CBA-928E7A3F8D6B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8B54F46-1997-C346-A53B-A5AB27C03D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47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ovanni.gsfc.nasa.gov/" TargetMode="External"/><Relationship Id="rId2" Type="http://schemas.openxmlformats.org/officeDocument/2006/relationships/hyperlink" Target="https://epic.gsfc.nasa.gov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202DA-B305-4C78-99B4-1DB2C89F9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93805" y="1354668"/>
            <a:ext cx="8204391" cy="234647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/>
              <a:t>Identification and Analysis of Southern Ocean Cyclones with DSCOVR-EPIC Observations</a:t>
            </a:r>
            <a:br>
              <a:rPr lang="en-US" b="1" dirty="0"/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AEC08E-2A5A-4957-A98A-20CD928D3A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93805" y="3940629"/>
            <a:ext cx="7701058" cy="124097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Joy Song, Montgomery Blair High School</a:t>
            </a:r>
          </a:p>
          <a:p>
            <a:pPr algn="l"/>
            <a:r>
              <a:rPr lang="en-US" dirty="0"/>
              <a:t>Dr. </a:t>
            </a:r>
            <a:r>
              <a:rPr lang="en-US" dirty="0" err="1"/>
              <a:t>Yuekui</a:t>
            </a:r>
            <a:r>
              <a:rPr lang="en-US" dirty="0"/>
              <a:t> Yang, Code 613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71A9C-CE68-4F22-99AD-7B440DE02B29}"/>
              </a:ext>
            </a:extLst>
          </p:cNvPr>
          <p:cNvSpPr txBox="1"/>
          <p:nvPr/>
        </p:nvSpPr>
        <p:spPr>
          <a:xfrm>
            <a:off x="1993805" y="5382309"/>
            <a:ext cx="82043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Thanks to the NASA Internship Program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33098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3F3A18FF-25AC-4E8F-8D9B-6F05FCA2E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33563"/>
            <a:ext cx="5024437" cy="502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796BC6-F2C1-421F-84A7-3AAA4D6C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1/8/2021 9:27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1F9C1-FBA2-4BD6-AB13-29B71AF6A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1945" y="2547486"/>
            <a:ext cx="5800725" cy="4476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288DAD-9ACD-42B1-A70E-80E46F98B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137" t="2273" r="2897" b="9056"/>
          <a:stretch/>
        </p:blipFill>
        <p:spPr>
          <a:xfrm>
            <a:off x="6967730" y="329714"/>
            <a:ext cx="1906203" cy="21368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FFDC0A4-F54A-4702-8A81-C83EA7658FB5}"/>
              </a:ext>
            </a:extLst>
          </p:cNvPr>
          <p:cNvSpPr/>
          <p:nvPr/>
        </p:nvSpPr>
        <p:spPr>
          <a:xfrm>
            <a:off x="2228849" y="4476531"/>
            <a:ext cx="790575" cy="807791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E4DF19A-0A02-4C40-8E40-8906C0639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1945" y="3157087"/>
            <a:ext cx="7060055" cy="370091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CABC3F1-48F6-445A-B858-BE0389632A54}"/>
              </a:ext>
            </a:extLst>
          </p:cNvPr>
          <p:cNvSpPr/>
          <p:nvPr/>
        </p:nvSpPr>
        <p:spPr>
          <a:xfrm>
            <a:off x="9190874" y="5919537"/>
            <a:ext cx="415138" cy="328863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5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>
            <a:extLst>
              <a:ext uri="{FF2B5EF4-FFF2-40B4-BE49-F238E27FC236}">
                <a16:creationId xmlns:a16="http://schemas.microsoft.com/office/drawing/2014/main" id="{E28EF21F-8B5A-4E8B-B2D0-AE07EB7D5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76411"/>
            <a:ext cx="5081589" cy="508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796BC6-F2C1-421F-84A7-3AAA4D6C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1/8/2021 11:15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EF578A-20DD-415B-8ABE-B56D6B69A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30" b="17598"/>
          <a:stretch/>
        </p:blipFill>
        <p:spPr>
          <a:xfrm>
            <a:off x="5205393" y="2636555"/>
            <a:ext cx="6056166" cy="368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8BE63D-DDA2-41D2-9432-B3D98AD86E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7" t="3514" r="3712" b="4548"/>
          <a:stretch/>
        </p:blipFill>
        <p:spPr>
          <a:xfrm>
            <a:off x="7521206" y="221202"/>
            <a:ext cx="1424539" cy="22330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B9D8C0E-A507-4C65-9E4E-62D2D554C976}"/>
              </a:ext>
            </a:extLst>
          </p:cNvPr>
          <p:cNvSpPr/>
          <p:nvPr/>
        </p:nvSpPr>
        <p:spPr>
          <a:xfrm>
            <a:off x="2897204" y="4427621"/>
            <a:ext cx="659632" cy="1042110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3938A1-AF35-478D-8AD3-663592B497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393" y="3195587"/>
            <a:ext cx="6986608" cy="366241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23787B3-D77F-42C8-8513-3BD8DBF7CBF8}"/>
              </a:ext>
            </a:extLst>
          </p:cNvPr>
          <p:cNvSpPr/>
          <p:nvPr/>
        </p:nvSpPr>
        <p:spPr>
          <a:xfrm>
            <a:off x="9298004" y="5996538"/>
            <a:ext cx="332924" cy="251861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510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>
            <a:extLst>
              <a:ext uri="{FF2B5EF4-FFF2-40B4-BE49-F238E27FC236}">
                <a16:creationId xmlns:a16="http://schemas.microsoft.com/office/drawing/2014/main" id="{1D2DBF71-A6E8-4270-8886-186B0416A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775867"/>
            <a:ext cx="5082138" cy="508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796BC6-F2C1-421F-84A7-3AAA4D6C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1/8/2021 13:03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C2BCB-3C37-44EE-8A98-669468E2AA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438"/>
          <a:stretch/>
        </p:blipFill>
        <p:spPr>
          <a:xfrm>
            <a:off x="5158560" y="2561437"/>
            <a:ext cx="5962650" cy="4349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2FA9C9-D2D4-4C13-A9BF-506087700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60" t="4432" r="5887"/>
          <a:stretch/>
        </p:blipFill>
        <p:spPr>
          <a:xfrm>
            <a:off x="7628978" y="114610"/>
            <a:ext cx="1021814" cy="226236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94B8BA-2792-460B-9EA9-746904850C5A}"/>
              </a:ext>
            </a:extLst>
          </p:cNvPr>
          <p:cNvSpPr/>
          <p:nvPr/>
        </p:nvSpPr>
        <p:spPr>
          <a:xfrm>
            <a:off x="3320715" y="4658627"/>
            <a:ext cx="581727" cy="1012249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A1A5206-7050-4FA5-9F31-9642EE4A37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8560" y="3171038"/>
            <a:ext cx="7033439" cy="36869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6ED7B6C-A5E0-4F6F-8327-9B678A5EBF9C}"/>
              </a:ext>
            </a:extLst>
          </p:cNvPr>
          <p:cNvSpPr/>
          <p:nvPr/>
        </p:nvSpPr>
        <p:spPr>
          <a:xfrm>
            <a:off x="9288378" y="5996538"/>
            <a:ext cx="399465" cy="251861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275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C99571FF-982A-4223-8B36-9335197D6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680" y="4177111"/>
            <a:ext cx="2661359" cy="266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76BAC8F-5542-4CAF-B8C3-EFD38620B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" y="1600674"/>
            <a:ext cx="2661359" cy="266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C8E82A7-38F7-4569-968B-A7252D0B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Tracking a Cyclone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2A457B-29DB-4857-AC83-155B0C9CD98E}"/>
              </a:ext>
            </a:extLst>
          </p:cNvPr>
          <p:cNvSpPr/>
          <p:nvPr/>
        </p:nvSpPr>
        <p:spPr>
          <a:xfrm>
            <a:off x="498130" y="3157086"/>
            <a:ext cx="522148" cy="470034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>
            <a:glow rad="139700">
              <a:schemeClr val="accent2"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DC09B5-09A6-443D-BAE6-0969F9B4A5F4}"/>
              </a:ext>
            </a:extLst>
          </p:cNvPr>
          <p:cNvSpPr txBox="1"/>
          <p:nvPr/>
        </p:nvSpPr>
        <p:spPr>
          <a:xfrm>
            <a:off x="933969" y="4410095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5:51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BC91EE-1357-4A36-A746-E3AE13762A79}"/>
              </a:ext>
            </a:extLst>
          </p:cNvPr>
          <p:cNvSpPr txBox="1"/>
          <p:nvPr/>
        </p:nvSpPr>
        <p:spPr>
          <a:xfrm>
            <a:off x="3387880" y="362712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7:39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AA38E73-0D3E-4871-8BB3-F28D07C40791}"/>
              </a:ext>
            </a:extLst>
          </p:cNvPr>
          <p:cNvSpPr txBox="1"/>
          <p:nvPr/>
        </p:nvSpPr>
        <p:spPr>
          <a:xfrm>
            <a:off x="5721545" y="4477697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9:27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60BD64-B96B-40AE-8CDC-144EE6F1F4EB}"/>
              </a:ext>
            </a:extLst>
          </p:cNvPr>
          <p:cNvSpPr txBox="1"/>
          <p:nvPr/>
        </p:nvSpPr>
        <p:spPr>
          <a:xfrm>
            <a:off x="7971308" y="3627120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11:15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9506F0F-F419-40CA-A94A-11ABC1BAB275}"/>
              </a:ext>
            </a:extLst>
          </p:cNvPr>
          <p:cNvSpPr txBox="1"/>
          <p:nvPr/>
        </p:nvSpPr>
        <p:spPr>
          <a:xfrm>
            <a:off x="10542771" y="4477697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13:03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31F0781-33F1-4BFB-AEA3-E145295A0CB5}"/>
              </a:ext>
            </a:extLst>
          </p:cNvPr>
          <p:cNvSpPr/>
          <p:nvPr/>
        </p:nvSpPr>
        <p:spPr>
          <a:xfrm>
            <a:off x="3164853" y="5623593"/>
            <a:ext cx="522148" cy="470034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>
            <a:glow rad="139700">
              <a:schemeClr val="accent2"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B73F7EF0-42BE-4786-B7FC-168F9E506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678" y="1659099"/>
            <a:ext cx="2661360" cy="266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F60BA4E-73A6-463B-B4D0-EBF7BB4EF2FF}"/>
              </a:ext>
            </a:extLst>
          </p:cNvPr>
          <p:cNvSpPr/>
          <p:nvPr/>
        </p:nvSpPr>
        <p:spPr>
          <a:xfrm>
            <a:off x="5977288" y="3031958"/>
            <a:ext cx="444144" cy="479648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>
            <a:glow rad="139700">
              <a:schemeClr val="accent2"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0E638133-1079-4C65-A7FD-EE45B8CCF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292" y="4177110"/>
            <a:ext cx="2661359" cy="266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B29E33D5-D2C9-4DF1-850C-9E8BDA3F3377}"/>
              </a:ext>
            </a:extLst>
          </p:cNvPr>
          <p:cNvSpPr/>
          <p:nvPr/>
        </p:nvSpPr>
        <p:spPr>
          <a:xfrm>
            <a:off x="8527982" y="5598419"/>
            <a:ext cx="373357" cy="479648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>
            <a:glow rad="139700">
              <a:schemeClr val="accent2"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8766E6E6-0BF7-4B85-BE01-7E438BBD1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493" y="1659100"/>
            <a:ext cx="2661359" cy="266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59B6511-B78A-4636-8A61-F618EFEEC013}"/>
              </a:ext>
            </a:extLst>
          </p:cNvPr>
          <p:cNvSpPr/>
          <p:nvPr/>
        </p:nvSpPr>
        <p:spPr>
          <a:xfrm>
            <a:off x="11196808" y="3202630"/>
            <a:ext cx="373357" cy="479648"/>
          </a:xfrm>
          <a:prstGeom prst="rect">
            <a:avLst/>
          </a:prstGeom>
          <a:noFill/>
          <a:ln w="19050">
            <a:solidFill>
              <a:srgbClr val="00B0F0"/>
            </a:solidFill>
          </a:ln>
          <a:effectLst>
            <a:glow rad="139700">
              <a:schemeClr val="accent2"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584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E7BD64-C268-4BE6-8D67-F5DD171F0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6C6E9A-567D-4054-B920-2E1BAF6D2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676190" cy="5442857"/>
          </a:xfrm>
          <a:custGeom>
            <a:avLst/>
            <a:gdLst>
              <a:gd name="connsiteX0" fmla="*/ 0 w 9676190"/>
              <a:gd name="connsiteY0" fmla="*/ 0 h 5442857"/>
              <a:gd name="connsiteX1" fmla="*/ 9676190 w 9676190"/>
              <a:gd name="connsiteY1" fmla="*/ 0 h 5442857"/>
              <a:gd name="connsiteX2" fmla="*/ 9676190 w 9676190"/>
              <a:gd name="connsiteY2" fmla="*/ 5442857 h 5442857"/>
              <a:gd name="connsiteX3" fmla="*/ 1890711 w 9676190"/>
              <a:gd name="connsiteY3" fmla="*/ 5442857 h 5442857"/>
              <a:gd name="connsiteX4" fmla="*/ 1883227 w 9676190"/>
              <a:gd name="connsiteY4" fmla="*/ 5203371 h 5442857"/>
              <a:gd name="connsiteX5" fmla="*/ 1872341 w 9676190"/>
              <a:gd name="connsiteY5" fmla="*/ 5170714 h 5442857"/>
              <a:gd name="connsiteX6" fmla="*/ 1828798 w 9676190"/>
              <a:gd name="connsiteY6" fmla="*/ 5116285 h 5442857"/>
              <a:gd name="connsiteX7" fmla="*/ 1796141 w 9676190"/>
              <a:gd name="connsiteY7" fmla="*/ 4953000 h 5442857"/>
              <a:gd name="connsiteX8" fmla="*/ 1817912 w 9676190"/>
              <a:gd name="connsiteY8" fmla="*/ 4909457 h 5442857"/>
              <a:gd name="connsiteX9" fmla="*/ 1741712 w 9676190"/>
              <a:gd name="connsiteY9" fmla="*/ 4789714 h 5442857"/>
              <a:gd name="connsiteX10" fmla="*/ 1730827 w 9676190"/>
              <a:gd name="connsiteY10" fmla="*/ 4757057 h 5442857"/>
              <a:gd name="connsiteX11" fmla="*/ 1687284 w 9676190"/>
              <a:gd name="connsiteY11" fmla="*/ 4702628 h 5442857"/>
              <a:gd name="connsiteX12" fmla="*/ 1632855 w 9676190"/>
              <a:gd name="connsiteY12" fmla="*/ 4593771 h 5442857"/>
              <a:gd name="connsiteX13" fmla="*/ 1600198 w 9676190"/>
              <a:gd name="connsiteY13" fmla="*/ 4572000 h 5442857"/>
              <a:gd name="connsiteX14" fmla="*/ 1578427 w 9676190"/>
              <a:gd name="connsiteY14" fmla="*/ 4550228 h 5442857"/>
              <a:gd name="connsiteX15" fmla="*/ 1556655 w 9676190"/>
              <a:gd name="connsiteY15" fmla="*/ 4517571 h 5442857"/>
              <a:gd name="connsiteX16" fmla="*/ 1523998 w 9676190"/>
              <a:gd name="connsiteY16" fmla="*/ 4506685 h 5442857"/>
              <a:gd name="connsiteX17" fmla="*/ 1491341 w 9676190"/>
              <a:gd name="connsiteY17" fmla="*/ 4484914 h 5442857"/>
              <a:gd name="connsiteX18" fmla="*/ 1415141 w 9676190"/>
              <a:gd name="connsiteY18" fmla="*/ 4463143 h 5442857"/>
              <a:gd name="connsiteX19" fmla="*/ 1349827 w 9676190"/>
              <a:gd name="connsiteY19" fmla="*/ 4397828 h 5442857"/>
              <a:gd name="connsiteX20" fmla="*/ 1328055 w 9676190"/>
              <a:gd name="connsiteY20" fmla="*/ 4376057 h 5442857"/>
              <a:gd name="connsiteX21" fmla="*/ 1295398 w 9676190"/>
              <a:gd name="connsiteY21" fmla="*/ 4354285 h 5442857"/>
              <a:gd name="connsiteX22" fmla="*/ 1262741 w 9676190"/>
              <a:gd name="connsiteY22" fmla="*/ 4321628 h 5442857"/>
              <a:gd name="connsiteX23" fmla="*/ 1197427 w 9676190"/>
              <a:gd name="connsiteY23" fmla="*/ 4299857 h 5442857"/>
              <a:gd name="connsiteX24" fmla="*/ 1153884 w 9676190"/>
              <a:gd name="connsiteY24" fmla="*/ 4288971 h 5442857"/>
              <a:gd name="connsiteX25" fmla="*/ 1088570 w 9676190"/>
              <a:gd name="connsiteY25" fmla="*/ 4267200 h 5442857"/>
              <a:gd name="connsiteX26" fmla="*/ 1023255 w 9676190"/>
              <a:gd name="connsiteY26" fmla="*/ 4223657 h 5442857"/>
              <a:gd name="connsiteX27" fmla="*/ 1001484 w 9676190"/>
              <a:gd name="connsiteY27" fmla="*/ 4201885 h 5442857"/>
              <a:gd name="connsiteX28" fmla="*/ 947055 w 9676190"/>
              <a:gd name="connsiteY28" fmla="*/ 4191000 h 5442857"/>
              <a:gd name="connsiteX29" fmla="*/ 903512 w 9676190"/>
              <a:gd name="connsiteY29" fmla="*/ 4180114 h 5442857"/>
              <a:gd name="connsiteX30" fmla="*/ 870855 w 9676190"/>
              <a:gd name="connsiteY30" fmla="*/ 4158343 h 5442857"/>
              <a:gd name="connsiteX31" fmla="*/ 805541 w 9676190"/>
              <a:gd name="connsiteY31" fmla="*/ 4136571 h 5442857"/>
              <a:gd name="connsiteX32" fmla="*/ 772884 w 9676190"/>
              <a:gd name="connsiteY32" fmla="*/ 4125685 h 5442857"/>
              <a:gd name="connsiteX33" fmla="*/ 707570 w 9676190"/>
              <a:gd name="connsiteY33" fmla="*/ 4103914 h 5442857"/>
              <a:gd name="connsiteX34" fmla="*/ 674912 w 9676190"/>
              <a:gd name="connsiteY34" fmla="*/ 4093028 h 5442857"/>
              <a:gd name="connsiteX35" fmla="*/ 631370 w 9676190"/>
              <a:gd name="connsiteY35" fmla="*/ 4082143 h 5442857"/>
              <a:gd name="connsiteX36" fmla="*/ 359227 w 9676190"/>
              <a:gd name="connsiteY36" fmla="*/ 4093028 h 5442857"/>
              <a:gd name="connsiteX37" fmla="*/ 293912 w 9676190"/>
              <a:gd name="connsiteY37" fmla="*/ 4136571 h 5442857"/>
              <a:gd name="connsiteX38" fmla="*/ 217712 w 9676190"/>
              <a:gd name="connsiteY38" fmla="*/ 4158343 h 5442857"/>
              <a:gd name="connsiteX39" fmla="*/ 185055 w 9676190"/>
              <a:gd name="connsiteY39" fmla="*/ 4180114 h 5442857"/>
              <a:gd name="connsiteX40" fmla="*/ 141512 w 9676190"/>
              <a:gd name="connsiteY40" fmla="*/ 4201885 h 5442857"/>
              <a:gd name="connsiteX41" fmla="*/ 119741 w 9676190"/>
              <a:gd name="connsiteY41" fmla="*/ 4223657 h 5442857"/>
              <a:gd name="connsiteX42" fmla="*/ 87084 w 9676190"/>
              <a:gd name="connsiteY42" fmla="*/ 4234543 h 5442857"/>
              <a:gd name="connsiteX43" fmla="*/ 10884 w 9676190"/>
              <a:gd name="connsiteY43" fmla="*/ 4278085 h 5442857"/>
              <a:gd name="connsiteX44" fmla="*/ 0 w 9676190"/>
              <a:gd name="connsiteY44" fmla="*/ 4287781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76190" h="5442857">
                <a:moveTo>
                  <a:pt x="0" y="0"/>
                </a:moveTo>
                <a:lnTo>
                  <a:pt x="9676190" y="0"/>
                </a:lnTo>
                <a:lnTo>
                  <a:pt x="9676190" y="5442857"/>
                </a:lnTo>
                <a:lnTo>
                  <a:pt x="1890711" y="5442857"/>
                </a:lnTo>
                <a:lnTo>
                  <a:pt x="1883227" y="5203371"/>
                </a:lnTo>
                <a:cubicBezTo>
                  <a:pt x="1882572" y="5191915"/>
                  <a:pt x="1877473" y="5180977"/>
                  <a:pt x="1872341" y="5170714"/>
                </a:cubicBezTo>
                <a:cubicBezTo>
                  <a:pt x="1858608" y="5143249"/>
                  <a:pt x="1849049" y="5136536"/>
                  <a:pt x="1828798" y="5116285"/>
                </a:cubicBezTo>
                <a:cubicBezTo>
                  <a:pt x="1791950" y="5005739"/>
                  <a:pt x="1816272" y="5093911"/>
                  <a:pt x="1796141" y="4953000"/>
                </a:cubicBezTo>
                <a:cubicBezTo>
                  <a:pt x="1793524" y="4934684"/>
                  <a:pt x="1814283" y="4916714"/>
                  <a:pt x="1817912" y="4909457"/>
                </a:cubicBezTo>
                <a:cubicBezTo>
                  <a:pt x="1792512" y="4869543"/>
                  <a:pt x="1756672" y="4834597"/>
                  <a:pt x="1741712" y="4789714"/>
                </a:cubicBezTo>
                <a:cubicBezTo>
                  <a:pt x="1738084" y="4778828"/>
                  <a:pt x="1735959" y="4767320"/>
                  <a:pt x="1730827" y="4757057"/>
                </a:cubicBezTo>
                <a:cubicBezTo>
                  <a:pt x="1717096" y="4729596"/>
                  <a:pt x="1707532" y="4722877"/>
                  <a:pt x="1687284" y="4702628"/>
                </a:cubicBezTo>
                <a:cubicBezTo>
                  <a:pt x="1677462" y="4663342"/>
                  <a:pt x="1671736" y="4619691"/>
                  <a:pt x="1632855" y="4593771"/>
                </a:cubicBezTo>
                <a:cubicBezTo>
                  <a:pt x="1621969" y="4586514"/>
                  <a:pt x="1610414" y="4580173"/>
                  <a:pt x="1600198" y="4572000"/>
                </a:cubicBezTo>
                <a:cubicBezTo>
                  <a:pt x="1592184" y="4565589"/>
                  <a:pt x="1584838" y="4558242"/>
                  <a:pt x="1578427" y="4550228"/>
                </a:cubicBezTo>
                <a:cubicBezTo>
                  <a:pt x="1570254" y="4540012"/>
                  <a:pt x="1566871" y="4525744"/>
                  <a:pt x="1556655" y="4517571"/>
                </a:cubicBezTo>
                <a:cubicBezTo>
                  <a:pt x="1547695" y="4510403"/>
                  <a:pt x="1534261" y="4511817"/>
                  <a:pt x="1523998" y="4506685"/>
                </a:cubicBezTo>
                <a:cubicBezTo>
                  <a:pt x="1512296" y="4500834"/>
                  <a:pt x="1503043" y="4490765"/>
                  <a:pt x="1491341" y="4484914"/>
                </a:cubicBezTo>
                <a:cubicBezTo>
                  <a:pt x="1475720" y="4477104"/>
                  <a:pt x="1429098" y="4466632"/>
                  <a:pt x="1415141" y="4463143"/>
                </a:cubicBezTo>
                <a:lnTo>
                  <a:pt x="1349827" y="4397828"/>
                </a:lnTo>
                <a:cubicBezTo>
                  <a:pt x="1342570" y="4390571"/>
                  <a:pt x="1336594" y="4381750"/>
                  <a:pt x="1328055" y="4376057"/>
                </a:cubicBezTo>
                <a:cubicBezTo>
                  <a:pt x="1317169" y="4368800"/>
                  <a:pt x="1305449" y="4362661"/>
                  <a:pt x="1295398" y="4354285"/>
                </a:cubicBezTo>
                <a:cubicBezTo>
                  <a:pt x="1283572" y="4344430"/>
                  <a:pt x="1276198" y="4329104"/>
                  <a:pt x="1262741" y="4321628"/>
                </a:cubicBezTo>
                <a:cubicBezTo>
                  <a:pt x="1242680" y="4310483"/>
                  <a:pt x="1219691" y="4305423"/>
                  <a:pt x="1197427" y="4299857"/>
                </a:cubicBezTo>
                <a:cubicBezTo>
                  <a:pt x="1182913" y="4296228"/>
                  <a:pt x="1168214" y="4293270"/>
                  <a:pt x="1153884" y="4288971"/>
                </a:cubicBezTo>
                <a:cubicBezTo>
                  <a:pt x="1131903" y="4282377"/>
                  <a:pt x="1088570" y="4267200"/>
                  <a:pt x="1088570" y="4267200"/>
                </a:cubicBezTo>
                <a:cubicBezTo>
                  <a:pt x="1066798" y="4252686"/>
                  <a:pt x="1041757" y="4242160"/>
                  <a:pt x="1023255" y="4223657"/>
                </a:cubicBezTo>
                <a:cubicBezTo>
                  <a:pt x="1015998" y="4216400"/>
                  <a:pt x="1010917" y="4205928"/>
                  <a:pt x="1001484" y="4201885"/>
                </a:cubicBezTo>
                <a:cubicBezTo>
                  <a:pt x="984478" y="4194597"/>
                  <a:pt x="965117" y="4195014"/>
                  <a:pt x="947055" y="4191000"/>
                </a:cubicBezTo>
                <a:cubicBezTo>
                  <a:pt x="932450" y="4187755"/>
                  <a:pt x="918026" y="4183743"/>
                  <a:pt x="903512" y="4180114"/>
                </a:cubicBezTo>
                <a:cubicBezTo>
                  <a:pt x="892626" y="4172857"/>
                  <a:pt x="882810" y="4163656"/>
                  <a:pt x="870855" y="4158343"/>
                </a:cubicBezTo>
                <a:cubicBezTo>
                  <a:pt x="849884" y="4149022"/>
                  <a:pt x="827312" y="4143828"/>
                  <a:pt x="805541" y="4136571"/>
                </a:cubicBezTo>
                <a:lnTo>
                  <a:pt x="772884" y="4125685"/>
                </a:lnTo>
                <a:lnTo>
                  <a:pt x="707570" y="4103914"/>
                </a:lnTo>
                <a:cubicBezTo>
                  <a:pt x="696684" y="4100285"/>
                  <a:pt x="686044" y="4095811"/>
                  <a:pt x="674912" y="4093028"/>
                </a:cubicBezTo>
                <a:lnTo>
                  <a:pt x="631370" y="4082143"/>
                </a:lnTo>
                <a:cubicBezTo>
                  <a:pt x="540656" y="4085771"/>
                  <a:pt x="448856" y="4078572"/>
                  <a:pt x="359227" y="4093028"/>
                </a:cubicBezTo>
                <a:cubicBezTo>
                  <a:pt x="333395" y="4097194"/>
                  <a:pt x="318735" y="4128296"/>
                  <a:pt x="293912" y="4136571"/>
                </a:cubicBezTo>
                <a:cubicBezTo>
                  <a:pt x="247062" y="4152188"/>
                  <a:pt x="272387" y="4144674"/>
                  <a:pt x="217712" y="4158343"/>
                </a:cubicBezTo>
                <a:cubicBezTo>
                  <a:pt x="206826" y="4165600"/>
                  <a:pt x="196414" y="4173623"/>
                  <a:pt x="185055" y="4180114"/>
                </a:cubicBezTo>
                <a:cubicBezTo>
                  <a:pt x="170966" y="4188165"/>
                  <a:pt x="155014" y="4192884"/>
                  <a:pt x="141512" y="4201885"/>
                </a:cubicBezTo>
                <a:cubicBezTo>
                  <a:pt x="132973" y="4207578"/>
                  <a:pt x="128542" y="4218376"/>
                  <a:pt x="119741" y="4223657"/>
                </a:cubicBezTo>
                <a:cubicBezTo>
                  <a:pt x="109902" y="4229561"/>
                  <a:pt x="97631" y="4230023"/>
                  <a:pt x="87084" y="4234543"/>
                </a:cubicBezTo>
                <a:cubicBezTo>
                  <a:pt x="63016" y="4244858"/>
                  <a:pt x="31908" y="4261266"/>
                  <a:pt x="10884" y="4278085"/>
                </a:cubicBezTo>
                <a:lnTo>
                  <a:pt x="0" y="4287781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164FB2-EFB1-4531-A8F4-DD77A03E2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42" r="78777"/>
          <a:stretch/>
        </p:blipFill>
        <p:spPr>
          <a:xfrm>
            <a:off x="0" y="5352597"/>
            <a:ext cx="2053566" cy="1505403"/>
          </a:xfrm>
          <a:custGeom>
            <a:avLst/>
            <a:gdLst>
              <a:gd name="connsiteX0" fmla="*/ 1355645 w 2053566"/>
              <a:gd name="connsiteY0" fmla="*/ 0 h 1505403"/>
              <a:gd name="connsiteX1" fmla="*/ 2053566 w 2053566"/>
              <a:gd name="connsiteY1" fmla="*/ 0 h 1505403"/>
              <a:gd name="connsiteX2" fmla="*/ 2053566 w 2053566"/>
              <a:gd name="connsiteY2" fmla="*/ 500084 h 1505403"/>
              <a:gd name="connsiteX3" fmla="*/ 2046514 w 2053566"/>
              <a:gd name="connsiteY3" fmla="*/ 493032 h 1505403"/>
              <a:gd name="connsiteX4" fmla="*/ 2002971 w 2053566"/>
              <a:gd name="connsiteY4" fmla="*/ 438603 h 1505403"/>
              <a:gd name="connsiteX5" fmla="*/ 1970314 w 2053566"/>
              <a:gd name="connsiteY5" fmla="*/ 416832 h 1505403"/>
              <a:gd name="connsiteX6" fmla="*/ 1926771 w 2053566"/>
              <a:gd name="connsiteY6" fmla="*/ 373289 h 1505403"/>
              <a:gd name="connsiteX7" fmla="*/ 1905000 w 2053566"/>
              <a:gd name="connsiteY7" fmla="*/ 351517 h 1505403"/>
              <a:gd name="connsiteX8" fmla="*/ 1839686 w 2053566"/>
              <a:gd name="connsiteY8" fmla="*/ 307974 h 1505403"/>
              <a:gd name="connsiteX9" fmla="*/ 1774371 w 2053566"/>
              <a:gd name="connsiteY9" fmla="*/ 286203 h 1505403"/>
              <a:gd name="connsiteX10" fmla="*/ 1741714 w 2053566"/>
              <a:gd name="connsiteY10" fmla="*/ 264432 h 1505403"/>
              <a:gd name="connsiteX11" fmla="*/ 1676400 w 2053566"/>
              <a:gd name="connsiteY11" fmla="*/ 242660 h 1505403"/>
              <a:gd name="connsiteX12" fmla="*/ 1643743 w 2053566"/>
              <a:gd name="connsiteY12" fmla="*/ 210003 h 1505403"/>
              <a:gd name="connsiteX13" fmla="*/ 1600200 w 2053566"/>
              <a:gd name="connsiteY13" fmla="*/ 199117 h 1505403"/>
              <a:gd name="connsiteX14" fmla="*/ 1578429 w 2053566"/>
              <a:gd name="connsiteY14" fmla="*/ 155574 h 1505403"/>
              <a:gd name="connsiteX15" fmla="*/ 1502229 w 2053566"/>
              <a:gd name="connsiteY15" fmla="*/ 90260 h 1505403"/>
              <a:gd name="connsiteX16" fmla="*/ 1436914 w 2053566"/>
              <a:gd name="connsiteY16" fmla="*/ 46717 h 1505403"/>
              <a:gd name="connsiteX17" fmla="*/ 1404257 w 2053566"/>
              <a:gd name="connsiteY17" fmla="*/ 24946 h 1505403"/>
              <a:gd name="connsiteX18" fmla="*/ 1360714 w 2053566"/>
              <a:gd name="connsiteY18" fmla="*/ 3174 h 1505403"/>
              <a:gd name="connsiteX19" fmla="*/ 0 w 2053566"/>
              <a:gd name="connsiteY19" fmla="*/ 0 h 1505403"/>
              <a:gd name="connsiteX20" fmla="*/ 614898 w 2053566"/>
              <a:gd name="connsiteY20" fmla="*/ 0 h 1505403"/>
              <a:gd name="connsiteX21" fmla="*/ 620486 w 2053566"/>
              <a:gd name="connsiteY21" fmla="*/ 35832 h 1505403"/>
              <a:gd name="connsiteX22" fmla="*/ 685800 w 2053566"/>
              <a:gd name="connsiteY22" fmla="*/ 101146 h 1505403"/>
              <a:gd name="connsiteX23" fmla="*/ 718457 w 2053566"/>
              <a:gd name="connsiteY23" fmla="*/ 122917 h 1505403"/>
              <a:gd name="connsiteX24" fmla="*/ 762000 w 2053566"/>
              <a:gd name="connsiteY24" fmla="*/ 133803 h 1505403"/>
              <a:gd name="connsiteX25" fmla="*/ 794657 w 2053566"/>
              <a:gd name="connsiteY25" fmla="*/ 144689 h 1505403"/>
              <a:gd name="connsiteX26" fmla="*/ 838200 w 2053566"/>
              <a:gd name="connsiteY26" fmla="*/ 155574 h 1505403"/>
              <a:gd name="connsiteX27" fmla="*/ 903514 w 2053566"/>
              <a:gd name="connsiteY27" fmla="*/ 177346 h 1505403"/>
              <a:gd name="connsiteX28" fmla="*/ 968829 w 2053566"/>
              <a:gd name="connsiteY28" fmla="*/ 210003 h 1505403"/>
              <a:gd name="connsiteX29" fmla="*/ 1012371 w 2053566"/>
              <a:gd name="connsiteY29" fmla="*/ 242660 h 1505403"/>
              <a:gd name="connsiteX30" fmla="*/ 1045029 w 2053566"/>
              <a:gd name="connsiteY30" fmla="*/ 253546 h 1505403"/>
              <a:gd name="connsiteX31" fmla="*/ 1077686 w 2053566"/>
              <a:gd name="connsiteY31" fmla="*/ 286203 h 1505403"/>
              <a:gd name="connsiteX32" fmla="*/ 1110343 w 2053566"/>
              <a:gd name="connsiteY32" fmla="*/ 297089 h 1505403"/>
              <a:gd name="connsiteX33" fmla="*/ 1175657 w 2053566"/>
              <a:gd name="connsiteY33" fmla="*/ 340632 h 1505403"/>
              <a:gd name="connsiteX34" fmla="*/ 1208314 w 2053566"/>
              <a:gd name="connsiteY34" fmla="*/ 362403 h 1505403"/>
              <a:gd name="connsiteX35" fmla="*/ 1284514 w 2053566"/>
              <a:gd name="connsiteY35" fmla="*/ 384174 h 1505403"/>
              <a:gd name="connsiteX36" fmla="*/ 1317171 w 2053566"/>
              <a:gd name="connsiteY36" fmla="*/ 405946 h 1505403"/>
              <a:gd name="connsiteX37" fmla="*/ 1382486 w 2053566"/>
              <a:gd name="connsiteY37" fmla="*/ 427717 h 1505403"/>
              <a:gd name="connsiteX38" fmla="*/ 1436914 w 2053566"/>
              <a:gd name="connsiteY38" fmla="*/ 471260 h 1505403"/>
              <a:gd name="connsiteX39" fmla="*/ 1458686 w 2053566"/>
              <a:gd name="connsiteY39" fmla="*/ 493032 h 1505403"/>
              <a:gd name="connsiteX40" fmla="*/ 1524000 w 2053566"/>
              <a:gd name="connsiteY40" fmla="*/ 514803 h 1505403"/>
              <a:gd name="connsiteX41" fmla="*/ 1578429 w 2053566"/>
              <a:gd name="connsiteY41" fmla="*/ 569232 h 1505403"/>
              <a:gd name="connsiteX42" fmla="*/ 1611086 w 2053566"/>
              <a:gd name="connsiteY42" fmla="*/ 601889 h 1505403"/>
              <a:gd name="connsiteX43" fmla="*/ 1687286 w 2053566"/>
              <a:gd name="connsiteY43" fmla="*/ 667203 h 1505403"/>
              <a:gd name="connsiteX44" fmla="*/ 1763486 w 2053566"/>
              <a:gd name="connsiteY44" fmla="*/ 743403 h 1505403"/>
              <a:gd name="connsiteX45" fmla="*/ 1796143 w 2053566"/>
              <a:gd name="connsiteY45" fmla="*/ 776060 h 1505403"/>
              <a:gd name="connsiteX46" fmla="*/ 1817914 w 2053566"/>
              <a:gd name="connsiteY46" fmla="*/ 797832 h 1505403"/>
              <a:gd name="connsiteX47" fmla="*/ 1883229 w 2053566"/>
              <a:gd name="connsiteY47" fmla="*/ 841374 h 1505403"/>
              <a:gd name="connsiteX48" fmla="*/ 1915886 w 2053566"/>
              <a:gd name="connsiteY48" fmla="*/ 863146 h 1505403"/>
              <a:gd name="connsiteX49" fmla="*/ 1948543 w 2053566"/>
              <a:gd name="connsiteY49" fmla="*/ 895803 h 1505403"/>
              <a:gd name="connsiteX50" fmla="*/ 1992086 w 2053566"/>
              <a:gd name="connsiteY50" fmla="*/ 906689 h 1505403"/>
              <a:gd name="connsiteX51" fmla="*/ 2024743 w 2053566"/>
              <a:gd name="connsiteY51" fmla="*/ 917574 h 1505403"/>
              <a:gd name="connsiteX52" fmla="*/ 2053566 w 2053566"/>
              <a:gd name="connsiteY52" fmla="*/ 925251 h 1505403"/>
              <a:gd name="connsiteX53" fmla="*/ 2053566 w 2053566"/>
              <a:gd name="connsiteY53" fmla="*/ 1505403 h 1505403"/>
              <a:gd name="connsiteX54" fmla="*/ 0 w 2053566"/>
              <a:gd name="connsiteY54" fmla="*/ 1505403 h 1505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053566" h="1505403">
                <a:moveTo>
                  <a:pt x="1355645" y="0"/>
                </a:moveTo>
                <a:lnTo>
                  <a:pt x="2053566" y="0"/>
                </a:lnTo>
                <a:lnTo>
                  <a:pt x="2053566" y="500084"/>
                </a:lnTo>
                <a:lnTo>
                  <a:pt x="2046514" y="493032"/>
                </a:lnTo>
                <a:cubicBezTo>
                  <a:pt x="2021363" y="461593"/>
                  <a:pt x="2032180" y="461970"/>
                  <a:pt x="2002971" y="438603"/>
                </a:cubicBezTo>
                <a:cubicBezTo>
                  <a:pt x="1992755" y="430430"/>
                  <a:pt x="1980247" y="425346"/>
                  <a:pt x="1970314" y="416832"/>
                </a:cubicBezTo>
                <a:cubicBezTo>
                  <a:pt x="1954729" y="403474"/>
                  <a:pt x="1941285" y="387803"/>
                  <a:pt x="1926771" y="373289"/>
                </a:cubicBezTo>
                <a:cubicBezTo>
                  <a:pt x="1919514" y="366032"/>
                  <a:pt x="1913539" y="357210"/>
                  <a:pt x="1905000" y="351517"/>
                </a:cubicBezTo>
                <a:cubicBezTo>
                  <a:pt x="1883229" y="337003"/>
                  <a:pt x="1864509" y="316248"/>
                  <a:pt x="1839686" y="307974"/>
                </a:cubicBezTo>
                <a:cubicBezTo>
                  <a:pt x="1817914" y="300717"/>
                  <a:pt x="1793466" y="298933"/>
                  <a:pt x="1774371" y="286203"/>
                </a:cubicBezTo>
                <a:cubicBezTo>
                  <a:pt x="1763485" y="278946"/>
                  <a:pt x="1753669" y="269745"/>
                  <a:pt x="1741714" y="264432"/>
                </a:cubicBezTo>
                <a:cubicBezTo>
                  <a:pt x="1720743" y="255111"/>
                  <a:pt x="1676400" y="242660"/>
                  <a:pt x="1676400" y="242660"/>
                </a:cubicBezTo>
                <a:cubicBezTo>
                  <a:pt x="1665514" y="231774"/>
                  <a:pt x="1657109" y="217641"/>
                  <a:pt x="1643743" y="210003"/>
                </a:cubicBezTo>
                <a:cubicBezTo>
                  <a:pt x="1630753" y="202580"/>
                  <a:pt x="1614393" y="203848"/>
                  <a:pt x="1600200" y="199117"/>
                </a:cubicBezTo>
                <a:cubicBezTo>
                  <a:pt x="1592503" y="196551"/>
                  <a:pt x="1582058" y="162831"/>
                  <a:pt x="1578429" y="155574"/>
                </a:cubicBezTo>
                <a:cubicBezTo>
                  <a:pt x="1553029" y="133803"/>
                  <a:pt x="1528745" y="110657"/>
                  <a:pt x="1502229" y="90260"/>
                </a:cubicBezTo>
                <a:cubicBezTo>
                  <a:pt x="1481489" y="74306"/>
                  <a:pt x="1458686" y="61231"/>
                  <a:pt x="1436914" y="46717"/>
                </a:cubicBezTo>
                <a:cubicBezTo>
                  <a:pt x="1426028" y="39460"/>
                  <a:pt x="1415959" y="30797"/>
                  <a:pt x="1404257" y="24946"/>
                </a:cubicBezTo>
                <a:cubicBezTo>
                  <a:pt x="1389743" y="17689"/>
                  <a:pt x="1374803" y="11225"/>
                  <a:pt x="1360714" y="3174"/>
                </a:cubicBezTo>
                <a:close/>
                <a:moveTo>
                  <a:pt x="0" y="0"/>
                </a:moveTo>
                <a:lnTo>
                  <a:pt x="614898" y="0"/>
                </a:lnTo>
                <a:lnTo>
                  <a:pt x="620486" y="35832"/>
                </a:lnTo>
                <a:cubicBezTo>
                  <a:pt x="631645" y="64528"/>
                  <a:pt x="660182" y="84067"/>
                  <a:pt x="685800" y="101146"/>
                </a:cubicBezTo>
                <a:cubicBezTo>
                  <a:pt x="696686" y="108403"/>
                  <a:pt x="706432" y="117763"/>
                  <a:pt x="718457" y="122917"/>
                </a:cubicBezTo>
                <a:cubicBezTo>
                  <a:pt x="732208" y="128810"/>
                  <a:pt x="747615" y="129693"/>
                  <a:pt x="762000" y="133803"/>
                </a:cubicBezTo>
                <a:cubicBezTo>
                  <a:pt x="773033" y="136955"/>
                  <a:pt x="783624" y="141537"/>
                  <a:pt x="794657" y="144689"/>
                </a:cubicBezTo>
                <a:cubicBezTo>
                  <a:pt x="809042" y="148799"/>
                  <a:pt x="823870" y="151275"/>
                  <a:pt x="838200" y="155574"/>
                </a:cubicBezTo>
                <a:cubicBezTo>
                  <a:pt x="860181" y="162168"/>
                  <a:pt x="884419" y="164616"/>
                  <a:pt x="903514" y="177346"/>
                </a:cubicBezTo>
                <a:cubicBezTo>
                  <a:pt x="945719" y="205482"/>
                  <a:pt x="923759" y="194980"/>
                  <a:pt x="968829" y="210003"/>
                </a:cubicBezTo>
                <a:cubicBezTo>
                  <a:pt x="983343" y="220889"/>
                  <a:pt x="996619" y="233659"/>
                  <a:pt x="1012371" y="242660"/>
                </a:cubicBezTo>
                <a:cubicBezTo>
                  <a:pt x="1022334" y="248353"/>
                  <a:pt x="1035481" y="247181"/>
                  <a:pt x="1045029" y="253546"/>
                </a:cubicBezTo>
                <a:cubicBezTo>
                  <a:pt x="1057838" y="262085"/>
                  <a:pt x="1064877" y="277664"/>
                  <a:pt x="1077686" y="286203"/>
                </a:cubicBezTo>
                <a:cubicBezTo>
                  <a:pt x="1087233" y="292568"/>
                  <a:pt x="1100312" y="291516"/>
                  <a:pt x="1110343" y="297089"/>
                </a:cubicBezTo>
                <a:cubicBezTo>
                  <a:pt x="1133216" y="309796"/>
                  <a:pt x="1153886" y="326118"/>
                  <a:pt x="1175657" y="340632"/>
                </a:cubicBezTo>
                <a:cubicBezTo>
                  <a:pt x="1186543" y="347889"/>
                  <a:pt x="1195622" y="359230"/>
                  <a:pt x="1208314" y="362403"/>
                </a:cubicBezTo>
                <a:cubicBezTo>
                  <a:pt x="1262989" y="376072"/>
                  <a:pt x="1237664" y="368558"/>
                  <a:pt x="1284514" y="384174"/>
                </a:cubicBezTo>
                <a:cubicBezTo>
                  <a:pt x="1295400" y="391431"/>
                  <a:pt x="1305216" y="400632"/>
                  <a:pt x="1317171" y="405946"/>
                </a:cubicBezTo>
                <a:cubicBezTo>
                  <a:pt x="1338142" y="415267"/>
                  <a:pt x="1382486" y="427717"/>
                  <a:pt x="1382486" y="427717"/>
                </a:cubicBezTo>
                <a:cubicBezTo>
                  <a:pt x="1435049" y="480282"/>
                  <a:pt x="1368259" y="416336"/>
                  <a:pt x="1436914" y="471260"/>
                </a:cubicBezTo>
                <a:cubicBezTo>
                  <a:pt x="1444928" y="477671"/>
                  <a:pt x="1449506" y="488442"/>
                  <a:pt x="1458686" y="493032"/>
                </a:cubicBezTo>
                <a:cubicBezTo>
                  <a:pt x="1479212" y="503295"/>
                  <a:pt x="1524000" y="514803"/>
                  <a:pt x="1524000" y="514803"/>
                </a:cubicBezTo>
                <a:lnTo>
                  <a:pt x="1578429" y="569232"/>
                </a:lnTo>
                <a:cubicBezTo>
                  <a:pt x="1589315" y="580118"/>
                  <a:pt x="1598277" y="593350"/>
                  <a:pt x="1611086" y="601889"/>
                </a:cubicBezTo>
                <a:cubicBezTo>
                  <a:pt x="1660822" y="635046"/>
                  <a:pt x="1634492" y="614409"/>
                  <a:pt x="1687286" y="667203"/>
                </a:cubicBezTo>
                <a:lnTo>
                  <a:pt x="1763486" y="743403"/>
                </a:lnTo>
                <a:lnTo>
                  <a:pt x="1796143" y="776060"/>
                </a:lnTo>
                <a:cubicBezTo>
                  <a:pt x="1803400" y="783317"/>
                  <a:pt x="1809374" y="792139"/>
                  <a:pt x="1817914" y="797832"/>
                </a:cubicBezTo>
                <a:lnTo>
                  <a:pt x="1883229" y="841374"/>
                </a:lnTo>
                <a:cubicBezTo>
                  <a:pt x="1894115" y="848631"/>
                  <a:pt x="1906635" y="853895"/>
                  <a:pt x="1915886" y="863146"/>
                </a:cubicBezTo>
                <a:cubicBezTo>
                  <a:pt x="1926772" y="874032"/>
                  <a:pt x="1935177" y="888165"/>
                  <a:pt x="1948543" y="895803"/>
                </a:cubicBezTo>
                <a:cubicBezTo>
                  <a:pt x="1961533" y="903226"/>
                  <a:pt x="1977701" y="902579"/>
                  <a:pt x="1992086" y="906689"/>
                </a:cubicBezTo>
                <a:cubicBezTo>
                  <a:pt x="2003119" y="909841"/>
                  <a:pt x="2013673" y="914555"/>
                  <a:pt x="2024743" y="917574"/>
                </a:cubicBezTo>
                <a:lnTo>
                  <a:pt x="2053566" y="925251"/>
                </a:lnTo>
                <a:lnTo>
                  <a:pt x="2053566" y="1505403"/>
                </a:lnTo>
                <a:lnTo>
                  <a:pt x="0" y="1505403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6BC652-4BE1-478A-BFA7-47149E82F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3" r="26442" b="66400"/>
          <a:stretch/>
        </p:blipFill>
        <p:spPr>
          <a:xfrm rot="1800000" flipH="1">
            <a:off x="489857" y="4860000"/>
            <a:ext cx="1806209" cy="876778"/>
          </a:xfrm>
          <a:custGeom>
            <a:avLst/>
            <a:gdLst>
              <a:gd name="connsiteX0" fmla="*/ 527412 w 1806209"/>
              <a:gd name="connsiteY0" fmla="*/ 0 h 876778"/>
              <a:gd name="connsiteX1" fmla="*/ 0 w 1806209"/>
              <a:gd name="connsiteY1" fmla="*/ 0 h 876778"/>
              <a:gd name="connsiteX2" fmla="*/ 0 w 1806209"/>
              <a:gd name="connsiteY2" fmla="*/ 255471 h 876778"/>
              <a:gd name="connsiteX3" fmla="*/ 10065 w 1806209"/>
              <a:gd name="connsiteY3" fmla="*/ 245407 h 876778"/>
              <a:gd name="connsiteX4" fmla="*/ 20951 w 1806209"/>
              <a:gd name="connsiteY4" fmla="*/ 234521 h 876778"/>
              <a:gd name="connsiteX5" fmla="*/ 53608 w 1806209"/>
              <a:gd name="connsiteY5" fmla="*/ 223635 h 876778"/>
              <a:gd name="connsiteX6" fmla="*/ 118922 w 1806209"/>
              <a:gd name="connsiteY6" fmla="*/ 190978 h 876778"/>
              <a:gd name="connsiteX7" fmla="*/ 206008 w 1806209"/>
              <a:gd name="connsiteY7" fmla="*/ 147435 h 876778"/>
              <a:gd name="connsiteX8" fmla="*/ 238665 w 1806209"/>
              <a:gd name="connsiteY8" fmla="*/ 125664 h 876778"/>
              <a:gd name="connsiteX9" fmla="*/ 260436 w 1806209"/>
              <a:gd name="connsiteY9" fmla="*/ 103892 h 876778"/>
              <a:gd name="connsiteX10" fmla="*/ 303979 w 1806209"/>
              <a:gd name="connsiteY10" fmla="*/ 93007 h 876778"/>
              <a:gd name="connsiteX11" fmla="*/ 336636 w 1806209"/>
              <a:gd name="connsiteY11" fmla="*/ 82121 h 876778"/>
              <a:gd name="connsiteX12" fmla="*/ 358408 w 1806209"/>
              <a:gd name="connsiteY12" fmla="*/ 60350 h 876778"/>
              <a:gd name="connsiteX13" fmla="*/ 412836 w 1806209"/>
              <a:gd name="connsiteY13" fmla="*/ 49464 h 876778"/>
              <a:gd name="connsiteX14" fmla="*/ 478151 w 1806209"/>
              <a:gd name="connsiteY14" fmla="*/ 27692 h 876778"/>
              <a:gd name="connsiteX15" fmla="*/ 510808 w 1806209"/>
              <a:gd name="connsiteY15" fmla="*/ 16807 h 876778"/>
              <a:gd name="connsiteX16" fmla="*/ 1806209 w 1806209"/>
              <a:gd name="connsiteY16" fmla="*/ 0 h 876778"/>
              <a:gd name="connsiteX17" fmla="*/ 708134 w 1806209"/>
              <a:gd name="connsiteY17" fmla="*/ 0 h 876778"/>
              <a:gd name="connsiteX18" fmla="*/ 709028 w 1806209"/>
              <a:gd name="connsiteY18" fmla="*/ 1950 h 876778"/>
              <a:gd name="connsiteX19" fmla="*/ 641436 w 1806209"/>
              <a:gd name="connsiteY19" fmla="*/ 71235 h 876778"/>
              <a:gd name="connsiteX20" fmla="*/ 576122 w 1806209"/>
              <a:gd name="connsiteY20" fmla="*/ 114778 h 876778"/>
              <a:gd name="connsiteX21" fmla="*/ 543465 w 1806209"/>
              <a:gd name="connsiteY21" fmla="*/ 125664 h 876778"/>
              <a:gd name="connsiteX22" fmla="*/ 510808 w 1806209"/>
              <a:gd name="connsiteY22" fmla="*/ 147435 h 876778"/>
              <a:gd name="connsiteX23" fmla="*/ 314865 w 1806209"/>
              <a:gd name="connsiteY23" fmla="*/ 169207 h 876778"/>
              <a:gd name="connsiteX24" fmla="*/ 260436 w 1806209"/>
              <a:gd name="connsiteY24" fmla="*/ 212750 h 876778"/>
              <a:gd name="connsiteX25" fmla="*/ 195122 w 1806209"/>
              <a:gd name="connsiteY25" fmla="*/ 256292 h 876778"/>
              <a:gd name="connsiteX26" fmla="*/ 140694 w 1806209"/>
              <a:gd name="connsiteY26" fmla="*/ 321607 h 876778"/>
              <a:gd name="connsiteX27" fmla="*/ 86265 w 1806209"/>
              <a:gd name="connsiteY27" fmla="*/ 376035 h 876778"/>
              <a:gd name="connsiteX28" fmla="*/ 42722 w 1806209"/>
              <a:gd name="connsiteY28" fmla="*/ 430464 h 876778"/>
              <a:gd name="connsiteX29" fmla="*/ 2368 w 1806209"/>
              <a:gd name="connsiteY29" fmla="*/ 445198 h 876778"/>
              <a:gd name="connsiteX30" fmla="*/ 0 w 1806209"/>
              <a:gd name="connsiteY30" fmla="*/ 445880 h 876778"/>
              <a:gd name="connsiteX31" fmla="*/ 0 w 1806209"/>
              <a:gd name="connsiteY31" fmla="*/ 876778 h 876778"/>
              <a:gd name="connsiteX32" fmla="*/ 1806209 w 1806209"/>
              <a:gd name="connsiteY32" fmla="*/ 876778 h 876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06209" h="876778">
                <a:moveTo>
                  <a:pt x="527412" y="0"/>
                </a:moveTo>
                <a:lnTo>
                  <a:pt x="0" y="0"/>
                </a:lnTo>
                <a:lnTo>
                  <a:pt x="0" y="255471"/>
                </a:lnTo>
                <a:lnTo>
                  <a:pt x="10065" y="245407"/>
                </a:lnTo>
                <a:cubicBezTo>
                  <a:pt x="13308" y="241284"/>
                  <a:pt x="16551" y="237161"/>
                  <a:pt x="20951" y="234521"/>
                </a:cubicBezTo>
                <a:cubicBezTo>
                  <a:pt x="30790" y="228617"/>
                  <a:pt x="43345" y="228767"/>
                  <a:pt x="53608" y="223635"/>
                </a:cubicBezTo>
                <a:cubicBezTo>
                  <a:pt x="138017" y="181431"/>
                  <a:pt x="36838" y="218340"/>
                  <a:pt x="118922" y="190978"/>
                </a:cubicBezTo>
                <a:cubicBezTo>
                  <a:pt x="156922" y="152980"/>
                  <a:pt x="130958" y="172453"/>
                  <a:pt x="206008" y="147435"/>
                </a:cubicBezTo>
                <a:cubicBezTo>
                  <a:pt x="216894" y="140178"/>
                  <a:pt x="228449" y="133837"/>
                  <a:pt x="238665" y="125664"/>
                </a:cubicBezTo>
                <a:cubicBezTo>
                  <a:pt x="246679" y="119253"/>
                  <a:pt x="251256" y="108482"/>
                  <a:pt x="260436" y="103892"/>
                </a:cubicBezTo>
                <a:cubicBezTo>
                  <a:pt x="273817" y="97201"/>
                  <a:pt x="289594" y="97117"/>
                  <a:pt x="303979" y="93007"/>
                </a:cubicBezTo>
                <a:cubicBezTo>
                  <a:pt x="315012" y="89855"/>
                  <a:pt x="325750" y="85750"/>
                  <a:pt x="336636" y="82121"/>
                </a:cubicBezTo>
                <a:cubicBezTo>
                  <a:pt x="343893" y="74864"/>
                  <a:pt x="348975" y="64393"/>
                  <a:pt x="358408" y="60350"/>
                </a:cubicBezTo>
                <a:cubicBezTo>
                  <a:pt x="375414" y="53062"/>
                  <a:pt x="394986" y="54332"/>
                  <a:pt x="412836" y="49464"/>
                </a:cubicBezTo>
                <a:cubicBezTo>
                  <a:pt x="434977" y="43425"/>
                  <a:pt x="456379" y="34949"/>
                  <a:pt x="478151" y="27692"/>
                </a:cubicBezTo>
                <a:lnTo>
                  <a:pt x="510808" y="16807"/>
                </a:lnTo>
                <a:close/>
                <a:moveTo>
                  <a:pt x="1806209" y="0"/>
                </a:moveTo>
                <a:lnTo>
                  <a:pt x="708134" y="0"/>
                </a:lnTo>
                <a:lnTo>
                  <a:pt x="709028" y="1950"/>
                </a:lnTo>
                <a:cubicBezTo>
                  <a:pt x="728907" y="60380"/>
                  <a:pt x="677113" y="62316"/>
                  <a:pt x="641436" y="71235"/>
                </a:cubicBezTo>
                <a:cubicBezTo>
                  <a:pt x="619665" y="85749"/>
                  <a:pt x="600945" y="106503"/>
                  <a:pt x="576122" y="114778"/>
                </a:cubicBezTo>
                <a:cubicBezTo>
                  <a:pt x="565236" y="118407"/>
                  <a:pt x="553728" y="120532"/>
                  <a:pt x="543465" y="125664"/>
                </a:cubicBezTo>
                <a:cubicBezTo>
                  <a:pt x="531763" y="131515"/>
                  <a:pt x="523220" y="143298"/>
                  <a:pt x="510808" y="147435"/>
                </a:cubicBezTo>
                <a:cubicBezTo>
                  <a:pt x="474669" y="159481"/>
                  <a:pt x="324413" y="168411"/>
                  <a:pt x="314865" y="169207"/>
                </a:cubicBezTo>
                <a:cubicBezTo>
                  <a:pt x="241324" y="193719"/>
                  <a:pt x="321038" y="159724"/>
                  <a:pt x="260436" y="212750"/>
                </a:cubicBezTo>
                <a:cubicBezTo>
                  <a:pt x="240744" y="229980"/>
                  <a:pt x="195122" y="256292"/>
                  <a:pt x="195122" y="256292"/>
                </a:cubicBezTo>
                <a:cubicBezTo>
                  <a:pt x="141076" y="337364"/>
                  <a:pt x="210531" y="237803"/>
                  <a:pt x="140694" y="321607"/>
                </a:cubicBezTo>
                <a:cubicBezTo>
                  <a:pt x="95337" y="376034"/>
                  <a:pt x="146135" y="336122"/>
                  <a:pt x="86265" y="376035"/>
                </a:cubicBezTo>
                <a:cubicBezTo>
                  <a:pt x="78573" y="387573"/>
                  <a:pt x="58234" y="422708"/>
                  <a:pt x="42722" y="430464"/>
                </a:cubicBezTo>
                <a:cubicBezTo>
                  <a:pt x="32459" y="435596"/>
                  <a:pt x="16131" y="441039"/>
                  <a:pt x="2368" y="445198"/>
                </a:cubicBezTo>
                <a:lnTo>
                  <a:pt x="0" y="445880"/>
                </a:lnTo>
                <a:lnTo>
                  <a:pt x="0" y="876778"/>
                </a:lnTo>
                <a:lnTo>
                  <a:pt x="1806209" y="876778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7E6F9A8-1B4B-4FEF-942A-15CA97ECE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6837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269398-EF0F-43B4-BC50-CAE499173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900" y="2688336"/>
            <a:ext cx="6767224" cy="31822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600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3002167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B956C4-93E5-4D69-898A-6DA871D5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816" y="5400480"/>
            <a:ext cx="10127192" cy="931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Cyclone Spatial Distribution Comparison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ADD04E-C180-4F0E-B54D-61BA5FAB0AB5}"/>
              </a:ext>
            </a:extLst>
          </p:cNvPr>
          <p:cNvSpPr txBox="1"/>
          <p:nvPr/>
        </p:nvSpPr>
        <p:spPr>
          <a:xfrm>
            <a:off x="1140431" y="519965"/>
            <a:ext cx="235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Dec. 2020; 443 points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CB0042-034D-4DCE-A7E5-40D1E679A0CC}"/>
              </a:ext>
            </a:extLst>
          </p:cNvPr>
          <p:cNvSpPr txBox="1"/>
          <p:nvPr/>
        </p:nvSpPr>
        <p:spPr>
          <a:xfrm>
            <a:off x="5203104" y="458321"/>
            <a:ext cx="2476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Jan. 2021; 460 points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C74FE4-072E-4721-85ED-0181B50490E0}"/>
              </a:ext>
            </a:extLst>
          </p:cNvPr>
          <p:cNvSpPr txBox="1"/>
          <p:nvPr/>
        </p:nvSpPr>
        <p:spPr>
          <a:xfrm>
            <a:off x="9173308" y="458321"/>
            <a:ext cx="227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Feb. 2021; 409 points</a:t>
            </a:r>
          </a:p>
        </p:txBody>
      </p:sp>
      <p:pic>
        <p:nvPicPr>
          <p:cNvPr id="10" name="Picture 9" descr="Chart, diagram&#10;&#10;Description automatically generated">
            <a:extLst>
              <a:ext uri="{FF2B5EF4-FFF2-40B4-BE49-F238E27FC236}">
                <a16:creationId xmlns:a16="http://schemas.microsoft.com/office/drawing/2014/main" id="{9B6932E2-1CBF-FA45-B939-7D1E48789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9" y="1130158"/>
            <a:ext cx="3803015" cy="3482939"/>
          </a:xfrm>
          <a:prstGeom prst="rect">
            <a:avLst/>
          </a:prstGeom>
        </p:spPr>
      </p:pic>
      <p:pic>
        <p:nvPicPr>
          <p:cNvPr id="11" name="Picture 10" descr="Chart, diagram&#10;&#10;Description automatically generated">
            <a:extLst>
              <a:ext uri="{FF2B5EF4-FFF2-40B4-BE49-F238E27FC236}">
                <a16:creationId xmlns:a16="http://schemas.microsoft.com/office/drawing/2014/main" id="{F577A30E-ACDD-8842-A5BF-5C8A59DC4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417" y="1130156"/>
            <a:ext cx="3811439" cy="3482939"/>
          </a:xfrm>
          <a:prstGeom prst="rect">
            <a:avLst/>
          </a:prstGeom>
        </p:spPr>
      </p:pic>
      <p:pic>
        <p:nvPicPr>
          <p:cNvPr id="12" name="Picture 11" descr="Chart, diagram&#10;&#10;Description automatically generated">
            <a:extLst>
              <a:ext uri="{FF2B5EF4-FFF2-40B4-BE49-F238E27FC236}">
                <a16:creationId xmlns:a16="http://schemas.microsoft.com/office/drawing/2014/main" id="{C33AFB82-2B8C-D14C-9C37-B6CE78828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959" y="1130156"/>
            <a:ext cx="3811439" cy="348293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658DBA-A9C3-4C81-A5FD-67D3BB069EBF}"/>
              </a:ext>
            </a:extLst>
          </p:cNvPr>
          <p:cNvSpPr txBox="1"/>
          <p:nvPr/>
        </p:nvSpPr>
        <p:spPr>
          <a:xfrm>
            <a:off x="3100942" y="1676680"/>
            <a:ext cx="989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Indian Ocean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B11EF1-EBDE-4511-A5DD-FB64F9179C4C}"/>
              </a:ext>
            </a:extLst>
          </p:cNvPr>
          <p:cNvSpPr txBox="1"/>
          <p:nvPr/>
        </p:nvSpPr>
        <p:spPr>
          <a:xfrm>
            <a:off x="2381035" y="3874431"/>
            <a:ext cx="9899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Western Pacific Ocean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349D96-CD8C-478F-AB14-0A1DB85C56B3}"/>
              </a:ext>
            </a:extLst>
          </p:cNvPr>
          <p:cNvSpPr txBox="1"/>
          <p:nvPr/>
        </p:nvSpPr>
        <p:spPr>
          <a:xfrm>
            <a:off x="990553" y="3874431"/>
            <a:ext cx="79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Ross Sea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A932D9-804F-4EE3-BE30-4D7154FBDA4F}"/>
              </a:ext>
            </a:extLst>
          </p:cNvPr>
          <p:cNvSpPr txBox="1"/>
          <p:nvPr/>
        </p:nvSpPr>
        <p:spPr>
          <a:xfrm>
            <a:off x="530602" y="1346536"/>
            <a:ext cx="1219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Weddell Sea</a:t>
            </a:r>
          </a:p>
        </p:txBody>
      </p:sp>
    </p:spTree>
    <p:extLst>
      <p:ext uri="{BB962C8B-B14F-4D97-AF65-F5344CB8AC3E}">
        <p14:creationId xmlns:p14="http://schemas.microsoft.com/office/powerpoint/2010/main" val="2216542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B956C4-93E5-4D69-898A-6DA871D5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816" y="5400480"/>
            <a:ext cx="10127192" cy="9313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Cyclone Spatial Distribution Comparison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5C950641-398A-4E0B-8974-590F375A7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67" y="991850"/>
            <a:ext cx="3328416" cy="304550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488C7C9C-1FA5-4B76-81CB-D089CC25D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957" y="999056"/>
            <a:ext cx="3328416" cy="304550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E1B421F2-D49A-46A2-B3C7-D9EA6CADFF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8912" y="991850"/>
            <a:ext cx="3328416" cy="3045500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2ADD04E-C180-4F0E-B54D-61BA5FAB0AB5}"/>
              </a:ext>
            </a:extLst>
          </p:cNvPr>
          <p:cNvSpPr txBox="1"/>
          <p:nvPr/>
        </p:nvSpPr>
        <p:spPr>
          <a:xfrm>
            <a:off x="1356189" y="458321"/>
            <a:ext cx="235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Dec. 2020; 443 points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CB0042-034D-4DCE-A7E5-40D1E679A0CC}"/>
              </a:ext>
            </a:extLst>
          </p:cNvPr>
          <p:cNvSpPr txBox="1"/>
          <p:nvPr/>
        </p:nvSpPr>
        <p:spPr>
          <a:xfrm>
            <a:off x="5270643" y="458321"/>
            <a:ext cx="2476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Jan. 2021; 460 points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C74FE4-072E-4721-85ED-0181B50490E0}"/>
              </a:ext>
            </a:extLst>
          </p:cNvPr>
          <p:cNvSpPr txBox="1"/>
          <p:nvPr/>
        </p:nvSpPr>
        <p:spPr>
          <a:xfrm>
            <a:off x="9173308" y="458321"/>
            <a:ext cx="227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Feb. 2021; 409 points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73EA60-498E-4AEA-B660-E67118BB6E93}"/>
              </a:ext>
            </a:extLst>
          </p:cNvPr>
          <p:cNvSpPr txBox="1"/>
          <p:nvPr/>
        </p:nvSpPr>
        <p:spPr>
          <a:xfrm>
            <a:off x="3520413" y="1402508"/>
            <a:ext cx="989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Indian Ocean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8D74DC-D72C-4EAB-AE11-C463054FE127}"/>
              </a:ext>
            </a:extLst>
          </p:cNvPr>
          <p:cNvSpPr txBox="1"/>
          <p:nvPr/>
        </p:nvSpPr>
        <p:spPr>
          <a:xfrm>
            <a:off x="1948075" y="3368373"/>
            <a:ext cx="79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Ross Sea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FCBE31-DBE0-4951-B278-A37E59FB141D}"/>
              </a:ext>
            </a:extLst>
          </p:cNvPr>
          <p:cNvSpPr txBox="1"/>
          <p:nvPr/>
        </p:nvSpPr>
        <p:spPr>
          <a:xfrm>
            <a:off x="2820332" y="3368373"/>
            <a:ext cx="9899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Western Pacific Ocean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CEC1E3-56D1-4875-8C6F-D3FF62C68838}"/>
              </a:ext>
            </a:extLst>
          </p:cNvPr>
          <p:cNvSpPr txBox="1"/>
          <p:nvPr/>
        </p:nvSpPr>
        <p:spPr>
          <a:xfrm>
            <a:off x="1180481" y="1122358"/>
            <a:ext cx="1219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Weddell Sea</a:t>
            </a:r>
          </a:p>
        </p:txBody>
      </p:sp>
      <p:pic>
        <p:nvPicPr>
          <p:cNvPr id="15" name="Picture 1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DAC410A-A014-4541-A1E8-8020BFD6C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8311" y="4288494"/>
            <a:ext cx="4720733" cy="106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03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3B956C4-93E5-4D69-898A-6DA871D5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816" y="5400480"/>
            <a:ext cx="10127192" cy="9313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dirty="0"/>
              <a:t>Cyclone Center Pressure Distribution Comparison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ADD04E-C180-4F0E-B54D-61BA5FAB0AB5}"/>
              </a:ext>
            </a:extLst>
          </p:cNvPr>
          <p:cNvSpPr txBox="1"/>
          <p:nvPr/>
        </p:nvSpPr>
        <p:spPr>
          <a:xfrm>
            <a:off x="1140431" y="519965"/>
            <a:ext cx="2352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Dec. 2020; 443 points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7CB0042-034D-4DCE-A7E5-40D1E679A0CC}"/>
              </a:ext>
            </a:extLst>
          </p:cNvPr>
          <p:cNvSpPr txBox="1"/>
          <p:nvPr/>
        </p:nvSpPr>
        <p:spPr>
          <a:xfrm>
            <a:off x="5203104" y="458321"/>
            <a:ext cx="2476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Jan. 2021; 460 points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BC74FE4-072E-4721-85ED-0181B50490E0}"/>
              </a:ext>
            </a:extLst>
          </p:cNvPr>
          <p:cNvSpPr txBox="1"/>
          <p:nvPr/>
        </p:nvSpPr>
        <p:spPr>
          <a:xfrm>
            <a:off x="9173308" y="458321"/>
            <a:ext cx="2278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Feb. 2021; 409 points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494021-37D5-654F-8A7E-C74DBE235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06" y="1180222"/>
            <a:ext cx="3495239" cy="35346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A369151-1110-F645-A4FD-EB17E8214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4120" y="1180222"/>
            <a:ext cx="3495239" cy="35109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D51763-74BE-A94C-8AFC-DC4B63CC5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7922" y="1180222"/>
            <a:ext cx="3495239" cy="353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050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AF0E-E5FD-FF4B-A6DB-F7AF15395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805"/>
            <a:ext cx="10515600" cy="672565"/>
          </a:xfrm>
        </p:spPr>
        <p:txBody>
          <a:bodyPr>
            <a:normAutofit/>
          </a:bodyPr>
          <a:lstStyle/>
          <a:p>
            <a:pPr algn="ctr"/>
            <a:r>
              <a:rPr lang="en-US" sz="2800" dirty="0"/>
              <a:t>2020/12-2021/02: all summer; 1312 points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AF88CD82-A340-6C47-8E7E-200743C2F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893" y="1010412"/>
            <a:ext cx="4880878" cy="4465140"/>
          </a:xfrm>
          <a:prstGeom prst="rect">
            <a:avLst/>
          </a:prstGeom>
        </p:spPr>
      </p:pic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B7779EF-94C7-6445-9D21-C047FD62A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893" y="5482369"/>
            <a:ext cx="4880878" cy="11000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AD74D8-D6FC-ED4E-B534-C1E10755E5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505" y="1077087"/>
            <a:ext cx="5363281" cy="5423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A9A1EA-5FDD-4223-A062-92C28FBDE645}"/>
              </a:ext>
            </a:extLst>
          </p:cNvPr>
          <p:cNvSpPr txBox="1"/>
          <p:nvPr/>
        </p:nvSpPr>
        <p:spPr>
          <a:xfrm>
            <a:off x="5106078" y="1664118"/>
            <a:ext cx="989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Indian Ocean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A6C66-F863-4E21-BC46-CE873DFA395A}"/>
              </a:ext>
            </a:extLst>
          </p:cNvPr>
          <p:cNvSpPr txBox="1"/>
          <p:nvPr/>
        </p:nvSpPr>
        <p:spPr>
          <a:xfrm>
            <a:off x="1479733" y="4520433"/>
            <a:ext cx="7951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Ross Sea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716435-318B-4054-AB7B-DE8AF6C55084}"/>
              </a:ext>
            </a:extLst>
          </p:cNvPr>
          <p:cNvSpPr txBox="1"/>
          <p:nvPr/>
        </p:nvSpPr>
        <p:spPr>
          <a:xfrm>
            <a:off x="4342497" y="4738899"/>
            <a:ext cx="9899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Western Pacific Ocean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554470-32EB-429F-9EDC-A6338B9D7771}"/>
              </a:ext>
            </a:extLst>
          </p:cNvPr>
          <p:cNvSpPr txBox="1"/>
          <p:nvPr/>
        </p:nvSpPr>
        <p:spPr>
          <a:xfrm>
            <a:off x="1418606" y="1276246"/>
            <a:ext cx="1219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Weddell Sea</a:t>
            </a:r>
          </a:p>
        </p:txBody>
      </p:sp>
    </p:spTree>
    <p:extLst>
      <p:ext uri="{BB962C8B-B14F-4D97-AF65-F5344CB8AC3E}">
        <p14:creationId xmlns:p14="http://schemas.microsoft.com/office/powerpoint/2010/main" val="1084629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E7BD64-C268-4BE6-8D67-F5DD171F0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6C6E9A-567D-4054-B920-2E1BAF6D2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676190" cy="5442857"/>
          </a:xfrm>
          <a:custGeom>
            <a:avLst/>
            <a:gdLst>
              <a:gd name="connsiteX0" fmla="*/ 0 w 9676190"/>
              <a:gd name="connsiteY0" fmla="*/ 0 h 5442857"/>
              <a:gd name="connsiteX1" fmla="*/ 9676190 w 9676190"/>
              <a:gd name="connsiteY1" fmla="*/ 0 h 5442857"/>
              <a:gd name="connsiteX2" fmla="*/ 9676190 w 9676190"/>
              <a:gd name="connsiteY2" fmla="*/ 5442857 h 5442857"/>
              <a:gd name="connsiteX3" fmla="*/ 1890711 w 9676190"/>
              <a:gd name="connsiteY3" fmla="*/ 5442857 h 5442857"/>
              <a:gd name="connsiteX4" fmla="*/ 1883227 w 9676190"/>
              <a:gd name="connsiteY4" fmla="*/ 5203371 h 5442857"/>
              <a:gd name="connsiteX5" fmla="*/ 1872341 w 9676190"/>
              <a:gd name="connsiteY5" fmla="*/ 5170714 h 5442857"/>
              <a:gd name="connsiteX6" fmla="*/ 1828798 w 9676190"/>
              <a:gd name="connsiteY6" fmla="*/ 5116285 h 5442857"/>
              <a:gd name="connsiteX7" fmla="*/ 1796141 w 9676190"/>
              <a:gd name="connsiteY7" fmla="*/ 4953000 h 5442857"/>
              <a:gd name="connsiteX8" fmla="*/ 1817912 w 9676190"/>
              <a:gd name="connsiteY8" fmla="*/ 4909457 h 5442857"/>
              <a:gd name="connsiteX9" fmla="*/ 1741712 w 9676190"/>
              <a:gd name="connsiteY9" fmla="*/ 4789714 h 5442857"/>
              <a:gd name="connsiteX10" fmla="*/ 1730827 w 9676190"/>
              <a:gd name="connsiteY10" fmla="*/ 4757057 h 5442857"/>
              <a:gd name="connsiteX11" fmla="*/ 1687284 w 9676190"/>
              <a:gd name="connsiteY11" fmla="*/ 4702628 h 5442857"/>
              <a:gd name="connsiteX12" fmla="*/ 1632855 w 9676190"/>
              <a:gd name="connsiteY12" fmla="*/ 4593771 h 5442857"/>
              <a:gd name="connsiteX13" fmla="*/ 1600198 w 9676190"/>
              <a:gd name="connsiteY13" fmla="*/ 4572000 h 5442857"/>
              <a:gd name="connsiteX14" fmla="*/ 1578427 w 9676190"/>
              <a:gd name="connsiteY14" fmla="*/ 4550228 h 5442857"/>
              <a:gd name="connsiteX15" fmla="*/ 1556655 w 9676190"/>
              <a:gd name="connsiteY15" fmla="*/ 4517571 h 5442857"/>
              <a:gd name="connsiteX16" fmla="*/ 1523998 w 9676190"/>
              <a:gd name="connsiteY16" fmla="*/ 4506685 h 5442857"/>
              <a:gd name="connsiteX17" fmla="*/ 1491341 w 9676190"/>
              <a:gd name="connsiteY17" fmla="*/ 4484914 h 5442857"/>
              <a:gd name="connsiteX18" fmla="*/ 1415141 w 9676190"/>
              <a:gd name="connsiteY18" fmla="*/ 4463143 h 5442857"/>
              <a:gd name="connsiteX19" fmla="*/ 1349827 w 9676190"/>
              <a:gd name="connsiteY19" fmla="*/ 4397828 h 5442857"/>
              <a:gd name="connsiteX20" fmla="*/ 1328055 w 9676190"/>
              <a:gd name="connsiteY20" fmla="*/ 4376057 h 5442857"/>
              <a:gd name="connsiteX21" fmla="*/ 1295398 w 9676190"/>
              <a:gd name="connsiteY21" fmla="*/ 4354285 h 5442857"/>
              <a:gd name="connsiteX22" fmla="*/ 1262741 w 9676190"/>
              <a:gd name="connsiteY22" fmla="*/ 4321628 h 5442857"/>
              <a:gd name="connsiteX23" fmla="*/ 1197427 w 9676190"/>
              <a:gd name="connsiteY23" fmla="*/ 4299857 h 5442857"/>
              <a:gd name="connsiteX24" fmla="*/ 1153884 w 9676190"/>
              <a:gd name="connsiteY24" fmla="*/ 4288971 h 5442857"/>
              <a:gd name="connsiteX25" fmla="*/ 1088570 w 9676190"/>
              <a:gd name="connsiteY25" fmla="*/ 4267200 h 5442857"/>
              <a:gd name="connsiteX26" fmla="*/ 1023255 w 9676190"/>
              <a:gd name="connsiteY26" fmla="*/ 4223657 h 5442857"/>
              <a:gd name="connsiteX27" fmla="*/ 1001484 w 9676190"/>
              <a:gd name="connsiteY27" fmla="*/ 4201885 h 5442857"/>
              <a:gd name="connsiteX28" fmla="*/ 947055 w 9676190"/>
              <a:gd name="connsiteY28" fmla="*/ 4191000 h 5442857"/>
              <a:gd name="connsiteX29" fmla="*/ 903512 w 9676190"/>
              <a:gd name="connsiteY29" fmla="*/ 4180114 h 5442857"/>
              <a:gd name="connsiteX30" fmla="*/ 870855 w 9676190"/>
              <a:gd name="connsiteY30" fmla="*/ 4158343 h 5442857"/>
              <a:gd name="connsiteX31" fmla="*/ 805541 w 9676190"/>
              <a:gd name="connsiteY31" fmla="*/ 4136571 h 5442857"/>
              <a:gd name="connsiteX32" fmla="*/ 772884 w 9676190"/>
              <a:gd name="connsiteY32" fmla="*/ 4125685 h 5442857"/>
              <a:gd name="connsiteX33" fmla="*/ 707570 w 9676190"/>
              <a:gd name="connsiteY33" fmla="*/ 4103914 h 5442857"/>
              <a:gd name="connsiteX34" fmla="*/ 674912 w 9676190"/>
              <a:gd name="connsiteY34" fmla="*/ 4093028 h 5442857"/>
              <a:gd name="connsiteX35" fmla="*/ 631370 w 9676190"/>
              <a:gd name="connsiteY35" fmla="*/ 4082143 h 5442857"/>
              <a:gd name="connsiteX36" fmla="*/ 359227 w 9676190"/>
              <a:gd name="connsiteY36" fmla="*/ 4093028 h 5442857"/>
              <a:gd name="connsiteX37" fmla="*/ 293912 w 9676190"/>
              <a:gd name="connsiteY37" fmla="*/ 4136571 h 5442857"/>
              <a:gd name="connsiteX38" fmla="*/ 217712 w 9676190"/>
              <a:gd name="connsiteY38" fmla="*/ 4158343 h 5442857"/>
              <a:gd name="connsiteX39" fmla="*/ 185055 w 9676190"/>
              <a:gd name="connsiteY39" fmla="*/ 4180114 h 5442857"/>
              <a:gd name="connsiteX40" fmla="*/ 141512 w 9676190"/>
              <a:gd name="connsiteY40" fmla="*/ 4201885 h 5442857"/>
              <a:gd name="connsiteX41" fmla="*/ 119741 w 9676190"/>
              <a:gd name="connsiteY41" fmla="*/ 4223657 h 5442857"/>
              <a:gd name="connsiteX42" fmla="*/ 87084 w 9676190"/>
              <a:gd name="connsiteY42" fmla="*/ 4234543 h 5442857"/>
              <a:gd name="connsiteX43" fmla="*/ 10884 w 9676190"/>
              <a:gd name="connsiteY43" fmla="*/ 4278085 h 5442857"/>
              <a:gd name="connsiteX44" fmla="*/ 0 w 9676190"/>
              <a:gd name="connsiteY44" fmla="*/ 4287781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76190" h="5442857">
                <a:moveTo>
                  <a:pt x="0" y="0"/>
                </a:moveTo>
                <a:lnTo>
                  <a:pt x="9676190" y="0"/>
                </a:lnTo>
                <a:lnTo>
                  <a:pt x="9676190" y="5442857"/>
                </a:lnTo>
                <a:lnTo>
                  <a:pt x="1890711" y="5442857"/>
                </a:lnTo>
                <a:lnTo>
                  <a:pt x="1883227" y="5203371"/>
                </a:lnTo>
                <a:cubicBezTo>
                  <a:pt x="1882572" y="5191915"/>
                  <a:pt x="1877473" y="5180977"/>
                  <a:pt x="1872341" y="5170714"/>
                </a:cubicBezTo>
                <a:cubicBezTo>
                  <a:pt x="1858608" y="5143249"/>
                  <a:pt x="1849049" y="5136536"/>
                  <a:pt x="1828798" y="5116285"/>
                </a:cubicBezTo>
                <a:cubicBezTo>
                  <a:pt x="1791950" y="5005739"/>
                  <a:pt x="1816272" y="5093911"/>
                  <a:pt x="1796141" y="4953000"/>
                </a:cubicBezTo>
                <a:cubicBezTo>
                  <a:pt x="1793524" y="4934684"/>
                  <a:pt x="1814283" y="4916714"/>
                  <a:pt x="1817912" y="4909457"/>
                </a:cubicBezTo>
                <a:cubicBezTo>
                  <a:pt x="1792512" y="4869543"/>
                  <a:pt x="1756672" y="4834597"/>
                  <a:pt x="1741712" y="4789714"/>
                </a:cubicBezTo>
                <a:cubicBezTo>
                  <a:pt x="1738084" y="4778828"/>
                  <a:pt x="1735959" y="4767320"/>
                  <a:pt x="1730827" y="4757057"/>
                </a:cubicBezTo>
                <a:cubicBezTo>
                  <a:pt x="1717096" y="4729596"/>
                  <a:pt x="1707532" y="4722877"/>
                  <a:pt x="1687284" y="4702628"/>
                </a:cubicBezTo>
                <a:cubicBezTo>
                  <a:pt x="1677462" y="4663342"/>
                  <a:pt x="1671736" y="4619691"/>
                  <a:pt x="1632855" y="4593771"/>
                </a:cubicBezTo>
                <a:cubicBezTo>
                  <a:pt x="1621969" y="4586514"/>
                  <a:pt x="1610414" y="4580173"/>
                  <a:pt x="1600198" y="4572000"/>
                </a:cubicBezTo>
                <a:cubicBezTo>
                  <a:pt x="1592184" y="4565589"/>
                  <a:pt x="1584838" y="4558242"/>
                  <a:pt x="1578427" y="4550228"/>
                </a:cubicBezTo>
                <a:cubicBezTo>
                  <a:pt x="1570254" y="4540012"/>
                  <a:pt x="1566871" y="4525744"/>
                  <a:pt x="1556655" y="4517571"/>
                </a:cubicBezTo>
                <a:cubicBezTo>
                  <a:pt x="1547695" y="4510403"/>
                  <a:pt x="1534261" y="4511817"/>
                  <a:pt x="1523998" y="4506685"/>
                </a:cubicBezTo>
                <a:cubicBezTo>
                  <a:pt x="1512296" y="4500834"/>
                  <a:pt x="1503043" y="4490765"/>
                  <a:pt x="1491341" y="4484914"/>
                </a:cubicBezTo>
                <a:cubicBezTo>
                  <a:pt x="1475720" y="4477104"/>
                  <a:pt x="1429098" y="4466632"/>
                  <a:pt x="1415141" y="4463143"/>
                </a:cubicBezTo>
                <a:lnTo>
                  <a:pt x="1349827" y="4397828"/>
                </a:lnTo>
                <a:cubicBezTo>
                  <a:pt x="1342570" y="4390571"/>
                  <a:pt x="1336594" y="4381750"/>
                  <a:pt x="1328055" y="4376057"/>
                </a:cubicBezTo>
                <a:cubicBezTo>
                  <a:pt x="1317169" y="4368800"/>
                  <a:pt x="1305449" y="4362661"/>
                  <a:pt x="1295398" y="4354285"/>
                </a:cubicBezTo>
                <a:cubicBezTo>
                  <a:pt x="1283572" y="4344430"/>
                  <a:pt x="1276198" y="4329104"/>
                  <a:pt x="1262741" y="4321628"/>
                </a:cubicBezTo>
                <a:cubicBezTo>
                  <a:pt x="1242680" y="4310483"/>
                  <a:pt x="1219691" y="4305423"/>
                  <a:pt x="1197427" y="4299857"/>
                </a:cubicBezTo>
                <a:cubicBezTo>
                  <a:pt x="1182913" y="4296228"/>
                  <a:pt x="1168214" y="4293270"/>
                  <a:pt x="1153884" y="4288971"/>
                </a:cubicBezTo>
                <a:cubicBezTo>
                  <a:pt x="1131903" y="4282377"/>
                  <a:pt x="1088570" y="4267200"/>
                  <a:pt x="1088570" y="4267200"/>
                </a:cubicBezTo>
                <a:cubicBezTo>
                  <a:pt x="1066798" y="4252686"/>
                  <a:pt x="1041757" y="4242160"/>
                  <a:pt x="1023255" y="4223657"/>
                </a:cubicBezTo>
                <a:cubicBezTo>
                  <a:pt x="1015998" y="4216400"/>
                  <a:pt x="1010917" y="4205928"/>
                  <a:pt x="1001484" y="4201885"/>
                </a:cubicBezTo>
                <a:cubicBezTo>
                  <a:pt x="984478" y="4194597"/>
                  <a:pt x="965117" y="4195014"/>
                  <a:pt x="947055" y="4191000"/>
                </a:cubicBezTo>
                <a:cubicBezTo>
                  <a:pt x="932450" y="4187755"/>
                  <a:pt x="918026" y="4183743"/>
                  <a:pt x="903512" y="4180114"/>
                </a:cubicBezTo>
                <a:cubicBezTo>
                  <a:pt x="892626" y="4172857"/>
                  <a:pt x="882810" y="4163656"/>
                  <a:pt x="870855" y="4158343"/>
                </a:cubicBezTo>
                <a:cubicBezTo>
                  <a:pt x="849884" y="4149022"/>
                  <a:pt x="827312" y="4143828"/>
                  <a:pt x="805541" y="4136571"/>
                </a:cubicBezTo>
                <a:lnTo>
                  <a:pt x="772884" y="4125685"/>
                </a:lnTo>
                <a:lnTo>
                  <a:pt x="707570" y="4103914"/>
                </a:lnTo>
                <a:cubicBezTo>
                  <a:pt x="696684" y="4100285"/>
                  <a:pt x="686044" y="4095811"/>
                  <a:pt x="674912" y="4093028"/>
                </a:cubicBezTo>
                <a:lnTo>
                  <a:pt x="631370" y="4082143"/>
                </a:lnTo>
                <a:cubicBezTo>
                  <a:pt x="540656" y="4085771"/>
                  <a:pt x="448856" y="4078572"/>
                  <a:pt x="359227" y="4093028"/>
                </a:cubicBezTo>
                <a:cubicBezTo>
                  <a:pt x="333395" y="4097194"/>
                  <a:pt x="318735" y="4128296"/>
                  <a:pt x="293912" y="4136571"/>
                </a:cubicBezTo>
                <a:cubicBezTo>
                  <a:pt x="247062" y="4152188"/>
                  <a:pt x="272387" y="4144674"/>
                  <a:pt x="217712" y="4158343"/>
                </a:cubicBezTo>
                <a:cubicBezTo>
                  <a:pt x="206826" y="4165600"/>
                  <a:pt x="196414" y="4173623"/>
                  <a:pt x="185055" y="4180114"/>
                </a:cubicBezTo>
                <a:cubicBezTo>
                  <a:pt x="170966" y="4188165"/>
                  <a:pt x="155014" y="4192884"/>
                  <a:pt x="141512" y="4201885"/>
                </a:cubicBezTo>
                <a:cubicBezTo>
                  <a:pt x="132973" y="4207578"/>
                  <a:pt x="128542" y="4218376"/>
                  <a:pt x="119741" y="4223657"/>
                </a:cubicBezTo>
                <a:cubicBezTo>
                  <a:pt x="109902" y="4229561"/>
                  <a:pt x="97631" y="4230023"/>
                  <a:pt x="87084" y="4234543"/>
                </a:cubicBezTo>
                <a:cubicBezTo>
                  <a:pt x="63016" y="4244858"/>
                  <a:pt x="31908" y="4261266"/>
                  <a:pt x="10884" y="4278085"/>
                </a:cubicBezTo>
                <a:lnTo>
                  <a:pt x="0" y="4287781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164FB2-EFB1-4531-A8F4-DD77A03E2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42" r="78777"/>
          <a:stretch/>
        </p:blipFill>
        <p:spPr>
          <a:xfrm>
            <a:off x="0" y="5352597"/>
            <a:ext cx="2053566" cy="1505403"/>
          </a:xfrm>
          <a:custGeom>
            <a:avLst/>
            <a:gdLst>
              <a:gd name="connsiteX0" fmla="*/ 1355645 w 2053566"/>
              <a:gd name="connsiteY0" fmla="*/ 0 h 1505403"/>
              <a:gd name="connsiteX1" fmla="*/ 2053566 w 2053566"/>
              <a:gd name="connsiteY1" fmla="*/ 0 h 1505403"/>
              <a:gd name="connsiteX2" fmla="*/ 2053566 w 2053566"/>
              <a:gd name="connsiteY2" fmla="*/ 500084 h 1505403"/>
              <a:gd name="connsiteX3" fmla="*/ 2046514 w 2053566"/>
              <a:gd name="connsiteY3" fmla="*/ 493032 h 1505403"/>
              <a:gd name="connsiteX4" fmla="*/ 2002971 w 2053566"/>
              <a:gd name="connsiteY4" fmla="*/ 438603 h 1505403"/>
              <a:gd name="connsiteX5" fmla="*/ 1970314 w 2053566"/>
              <a:gd name="connsiteY5" fmla="*/ 416832 h 1505403"/>
              <a:gd name="connsiteX6" fmla="*/ 1926771 w 2053566"/>
              <a:gd name="connsiteY6" fmla="*/ 373289 h 1505403"/>
              <a:gd name="connsiteX7" fmla="*/ 1905000 w 2053566"/>
              <a:gd name="connsiteY7" fmla="*/ 351517 h 1505403"/>
              <a:gd name="connsiteX8" fmla="*/ 1839686 w 2053566"/>
              <a:gd name="connsiteY8" fmla="*/ 307974 h 1505403"/>
              <a:gd name="connsiteX9" fmla="*/ 1774371 w 2053566"/>
              <a:gd name="connsiteY9" fmla="*/ 286203 h 1505403"/>
              <a:gd name="connsiteX10" fmla="*/ 1741714 w 2053566"/>
              <a:gd name="connsiteY10" fmla="*/ 264432 h 1505403"/>
              <a:gd name="connsiteX11" fmla="*/ 1676400 w 2053566"/>
              <a:gd name="connsiteY11" fmla="*/ 242660 h 1505403"/>
              <a:gd name="connsiteX12" fmla="*/ 1643743 w 2053566"/>
              <a:gd name="connsiteY12" fmla="*/ 210003 h 1505403"/>
              <a:gd name="connsiteX13" fmla="*/ 1600200 w 2053566"/>
              <a:gd name="connsiteY13" fmla="*/ 199117 h 1505403"/>
              <a:gd name="connsiteX14" fmla="*/ 1578429 w 2053566"/>
              <a:gd name="connsiteY14" fmla="*/ 155574 h 1505403"/>
              <a:gd name="connsiteX15" fmla="*/ 1502229 w 2053566"/>
              <a:gd name="connsiteY15" fmla="*/ 90260 h 1505403"/>
              <a:gd name="connsiteX16" fmla="*/ 1436914 w 2053566"/>
              <a:gd name="connsiteY16" fmla="*/ 46717 h 1505403"/>
              <a:gd name="connsiteX17" fmla="*/ 1404257 w 2053566"/>
              <a:gd name="connsiteY17" fmla="*/ 24946 h 1505403"/>
              <a:gd name="connsiteX18" fmla="*/ 1360714 w 2053566"/>
              <a:gd name="connsiteY18" fmla="*/ 3174 h 1505403"/>
              <a:gd name="connsiteX19" fmla="*/ 0 w 2053566"/>
              <a:gd name="connsiteY19" fmla="*/ 0 h 1505403"/>
              <a:gd name="connsiteX20" fmla="*/ 614898 w 2053566"/>
              <a:gd name="connsiteY20" fmla="*/ 0 h 1505403"/>
              <a:gd name="connsiteX21" fmla="*/ 620486 w 2053566"/>
              <a:gd name="connsiteY21" fmla="*/ 35832 h 1505403"/>
              <a:gd name="connsiteX22" fmla="*/ 685800 w 2053566"/>
              <a:gd name="connsiteY22" fmla="*/ 101146 h 1505403"/>
              <a:gd name="connsiteX23" fmla="*/ 718457 w 2053566"/>
              <a:gd name="connsiteY23" fmla="*/ 122917 h 1505403"/>
              <a:gd name="connsiteX24" fmla="*/ 762000 w 2053566"/>
              <a:gd name="connsiteY24" fmla="*/ 133803 h 1505403"/>
              <a:gd name="connsiteX25" fmla="*/ 794657 w 2053566"/>
              <a:gd name="connsiteY25" fmla="*/ 144689 h 1505403"/>
              <a:gd name="connsiteX26" fmla="*/ 838200 w 2053566"/>
              <a:gd name="connsiteY26" fmla="*/ 155574 h 1505403"/>
              <a:gd name="connsiteX27" fmla="*/ 903514 w 2053566"/>
              <a:gd name="connsiteY27" fmla="*/ 177346 h 1505403"/>
              <a:gd name="connsiteX28" fmla="*/ 968829 w 2053566"/>
              <a:gd name="connsiteY28" fmla="*/ 210003 h 1505403"/>
              <a:gd name="connsiteX29" fmla="*/ 1012371 w 2053566"/>
              <a:gd name="connsiteY29" fmla="*/ 242660 h 1505403"/>
              <a:gd name="connsiteX30" fmla="*/ 1045029 w 2053566"/>
              <a:gd name="connsiteY30" fmla="*/ 253546 h 1505403"/>
              <a:gd name="connsiteX31" fmla="*/ 1077686 w 2053566"/>
              <a:gd name="connsiteY31" fmla="*/ 286203 h 1505403"/>
              <a:gd name="connsiteX32" fmla="*/ 1110343 w 2053566"/>
              <a:gd name="connsiteY32" fmla="*/ 297089 h 1505403"/>
              <a:gd name="connsiteX33" fmla="*/ 1175657 w 2053566"/>
              <a:gd name="connsiteY33" fmla="*/ 340632 h 1505403"/>
              <a:gd name="connsiteX34" fmla="*/ 1208314 w 2053566"/>
              <a:gd name="connsiteY34" fmla="*/ 362403 h 1505403"/>
              <a:gd name="connsiteX35" fmla="*/ 1284514 w 2053566"/>
              <a:gd name="connsiteY35" fmla="*/ 384174 h 1505403"/>
              <a:gd name="connsiteX36" fmla="*/ 1317171 w 2053566"/>
              <a:gd name="connsiteY36" fmla="*/ 405946 h 1505403"/>
              <a:gd name="connsiteX37" fmla="*/ 1382486 w 2053566"/>
              <a:gd name="connsiteY37" fmla="*/ 427717 h 1505403"/>
              <a:gd name="connsiteX38" fmla="*/ 1436914 w 2053566"/>
              <a:gd name="connsiteY38" fmla="*/ 471260 h 1505403"/>
              <a:gd name="connsiteX39" fmla="*/ 1458686 w 2053566"/>
              <a:gd name="connsiteY39" fmla="*/ 493032 h 1505403"/>
              <a:gd name="connsiteX40" fmla="*/ 1524000 w 2053566"/>
              <a:gd name="connsiteY40" fmla="*/ 514803 h 1505403"/>
              <a:gd name="connsiteX41" fmla="*/ 1578429 w 2053566"/>
              <a:gd name="connsiteY41" fmla="*/ 569232 h 1505403"/>
              <a:gd name="connsiteX42" fmla="*/ 1611086 w 2053566"/>
              <a:gd name="connsiteY42" fmla="*/ 601889 h 1505403"/>
              <a:gd name="connsiteX43" fmla="*/ 1687286 w 2053566"/>
              <a:gd name="connsiteY43" fmla="*/ 667203 h 1505403"/>
              <a:gd name="connsiteX44" fmla="*/ 1763486 w 2053566"/>
              <a:gd name="connsiteY44" fmla="*/ 743403 h 1505403"/>
              <a:gd name="connsiteX45" fmla="*/ 1796143 w 2053566"/>
              <a:gd name="connsiteY45" fmla="*/ 776060 h 1505403"/>
              <a:gd name="connsiteX46" fmla="*/ 1817914 w 2053566"/>
              <a:gd name="connsiteY46" fmla="*/ 797832 h 1505403"/>
              <a:gd name="connsiteX47" fmla="*/ 1883229 w 2053566"/>
              <a:gd name="connsiteY47" fmla="*/ 841374 h 1505403"/>
              <a:gd name="connsiteX48" fmla="*/ 1915886 w 2053566"/>
              <a:gd name="connsiteY48" fmla="*/ 863146 h 1505403"/>
              <a:gd name="connsiteX49" fmla="*/ 1948543 w 2053566"/>
              <a:gd name="connsiteY49" fmla="*/ 895803 h 1505403"/>
              <a:gd name="connsiteX50" fmla="*/ 1992086 w 2053566"/>
              <a:gd name="connsiteY50" fmla="*/ 906689 h 1505403"/>
              <a:gd name="connsiteX51" fmla="*/ 2024743 w 2053566"/>
              <a:gd name="connsiteY51" fmla="*/ 917574 h 1505403"/>
              <a:gd name="connsiteX52" fmla="*/ 2053566 w 2053566"/>
              <a:gd name="connsiteY52" fmla="*/ 925251 h 1505403"/>
              <a:gd name="connsiteX53" fmla="*/ 2053566 w 2053566"/>
              <a:gd name="connsiteY53" fmla="*/ 1505403 h 1505403"/>
              <a:gd name="connsiteX54" fmla="*/ 0 w 2053566"/>
              <a:gd name="connsiteY54" fmla="*/ 1505403 h 1505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053566" h="1505403">
                <a:moveTo>
                  <a:pt x="1355645" y="0"/>
                </a:moveTo>
                <a:lnTo>
                  <a:pt x="2053566" y="0"/>
                </a:lnTo>
                <a:lnTo>
                  <a:pt x="2053566" y="500084"/>
                </a:lnTo>
                <a:lnTo>
                  <a:pt x="2046514" y="493032"/>
                </a:lnTo>
                <a:cubicBezTo>
                  <a:pt x="2021363" y="461593"/>
                  <a:pt x="2032180" y="461970"/>
                  <a:pt x="2002971" y="438603"/>
                </a:cubicBezTo>
                <a:cubicBezTo>
                  <a:pt x="1992755" y="430430"/>
                  <a:pt x="1980247" y="425346"/>
                  <a:pt x="1970314" y="416832"/>
                </a:cubicBezTo>
                <a:cubicBezTo>
                  <a:pt x="1954729" y="403474"/>
                  <a:pt x="1941285" y="387803"/>
                  <a:pt x="1926771" y="373289"/>
                </a:cubicBezTo>
                <a:cubicBezTo>
                  <a:pt x="1919514" y="366032"/>
                  <a:pt x="1913539" y="357210"/>
                  <a:pt x="1905000" y="351517"/>
                </a:cubicBezTo>
                <a:cubicBezTo>
                  <a:pt x="1883229" y="337003"/>
                  <a:pt x="1864509" y="316248"/>
                  <a:pt x="1839686" y="307974"/>
                </a:cubicBezTo>
                <a:cubicBezTo>
                  <a:pt x="1817914" y="300717"/>
                  <a:pt x="1793466" y="298933"/>
                  <a:pt x="1774371" y="286203"/>
                </a:cubicBezTo>
                <a:cubicBezTo>
                  <a:pt x="1763485" y="278946"/>
                  <a:pt x="1753669" y="269745"/>
                  <a:pt x="1741714" y="264432"/>
                </a:cubicBezTo>
                <a:cubicBezTo>
                  <a:pt x="1720743" y="255111"/>
                  <a:pt x="1676400" y="242660"/>
                  <a:pt x="1676400" y="242660"/>
                </a:cubicBezTo>
                <a:cubicBezTo>
                  <a:pt x="1665514" y="231774"/>
                  <a:pt x="1657109" y="217641"/>
                  <a:pt x="1643743" y="210003"/>
                </a:cubicBezTo>
                <a:cubicBezTo>
                  <a:pt x="1630753" y="202580"/>
                  <a:pt x="1614393" y="203848"/>
                  <a:pt x="1600200" y="199117"/>
                </a:cubicBezTo>
                <a:cubicBezTo>
                  <a:pt x="1592503" y="196551"/>
                  <a:pt x="1582058" y="162831"/>
                  <a:pt x="1578429" y="155574"/>
                </a:cubicBezTo>
                <a:cubicBezTo>
                  <a:pt x="1553029" y="133803"/>
                  <a:pt x="1528745" y="110657"/>
                  <a:pt x="1502229" y="90260"/>
                </a:cubicBezTo>
                <a:cubicBezTo>
                  <a:pt x="1481489" y="74306"/>
                  <a:pt x="1458686" y="61231"/>
                  <a:pt x="1436914" y="46717"/>
                </a:cubicBezTo>
                <a:cubicBezTo>
                  <a:pt x="1426028" y="39460"/>
                  <a:pt x="1415959" y="30797"/>
                  <a:pt x="1404257" y="24946"/>
                </a:cubicBezTo>
                <a:cubicBezTo>
                  <a:pt x="1389743" y="17689"/>
                  <a:pt x="1374803" y="11225"/>
                  <a:pt x="1360714" y="3174"/>
                </a:cubicBezTo>
                <a:close/>
                <a:moveTo>
                  <a:pt x="0" y="0"/>
                </a:moveTo>
                <a:lnTo>
                  <a:pt x="614898" y="0"/>
                </a:lnTo>
                <a:lnTo>
                  <a:pt x="620486" y="35832"/>
                </a:lnTo>
                <a:cubicBezTo>
                  <a:pt x="631645" y="64528"/>
                  <a:pt x="660182" y="84067"/>
                  <a:pt x="685800" y="101146"/>
                </a:cubicBezTo>
                <a:cubicBezTo>
                  <a:pt x="696686" y="108403"/>
                  <a:pt x="706432" y="117763"/>
                  <a:pt x="718457" y="122917"/>
                </a:cubicBezTo>
                <a:cubicBezTo>
                  <a:pt x="732208" y="128810"/>
                  <a:pt x="747615" y="129693"/>
                  <a:pt x="762000" y="133803"/>
                </a:cubicBezTo>
                <a:cubicBezTo>
                  <a:pt x="773033" y="136955"/>
                  <a:pt x="783624" y="141537"/>
                  <a:pt x="794657" y="144689"/>
                </a:cubicBezTo>
                <a:cubicBezTo>
                  <a:pt x="809042" y="148799"/>
                  <a:pt x="823870" y="151275"/>
                  <a:pt x="838200" y="155574"/>
                </a:cubicBezTo>
                <a:cubicBezTo>
                  <a:pt x="860181" y="162168"/>
                  <a:pt x="884419" y="164616"/>
                  <a:pt x="903514" y="177346"/>
                </a:cubicBezTo>
                <a:cubicBezTo>
                  <a:pt x="945719" y="205482"/>
                  <a:pt x="923759" y="194980"/>
                  <a:pt x="968829" y="210003"/>
                </a:cubicBezTo>
                <a:cubicBezTo>
                  <a:pt x="983343" y="220889"/>
                  <a:pt x="996619" y="233659"/>
                  <a:pt x="1012371" y="242660"/>
                </a:cubicBezTo>
                <a:cubicBezTo>
                  <a:pt x="1022334" y="248353"/>
                  <a:pt x="1035481" y="247181"/>
                  <a:pt x="1045029" y="253546"/>
                </a:cubicBezTo>
                <a:cubicBezTo>
                  <a:pt x="1057838" y="262085"/>
                  <a:pt x="1064877" y="277664"/>
                  <a:pt x="1077686" y="286203"/>
                </a:cubicBezTo>
                <a:cubicBezTo>
                  <a:pt x="1087233" y="292568"/>
                  <a:pt x="1100312" y="291516"/>
                  <a:pt x="1110343" y="297089"/>
                </a:cubicBezTo>
                <a:cubicBezTo>
                  <a:pt x="1133216" y="309796"/>
                  <a:pt x="1153886" y="326118"/>
                  <a:pt x="1175657" y="340632"/>
                </a:cubicBezTo>
                <a:cubicBezTo>
                  <a:pt x="1186543" y="347889"/>
                  <a:pt x="1195622" y="359230"/>
                  <a:pt x="1208314" y="362403"/>
                </a:cubicBezTo>
                <a:cubicBezTo>
                  <a:pt x="1262989" y="376072"/>
                  <a:pt x="1237664" y="368558"/>
                  <a:pt x="1284514" y="384174"/>
                </a:cubicBezTo>
                <a:cubicBezTo>
                  <a:pt x="1295400" y="391431"/>
                  <a:pt x="1305216" y="400632"/>
                  <a:pt x="1317171" y="405946"/>
                </a:cubicBezTo>
                <a:cubicBezTo>
                  <a:pt x="1338142" y="415267"/>
                  <a:pt x="1382486" y="427717"/>
                  <a:pt x="1382486" y="427717"/>
                </a:cubicBezTo>
                <a:cubicBezTo>
                  <a:pt x="1435049" y="480282"/>
                  <a:pt x="1368259" y="416336"/>
                  <a:pt x="1436914" y="471260"/>
                </a:cubicBezTo>
                <a:cubicBezTo>
                  <a:pt x="1444928" y="477671"/>
                  <a:pt x="1449506" y="488442"/>
                  <a:pt x="1458686" y="493032"/>
                </a:cubicBezTo>
                <a:cubicBezTo>
                  <a:pt x="1479212" y="503295"/>
                  <a:pt x="1524000" y="514803"/>
                  <a:pt x="1524000" y="514803"/>
                </a:cubicBezTo>
                <a:lnTo>
                  <a:pt x="1578429" y="569232"/>
                </a:lnTo>
                <a:cubicBezTo>
                  <a:pt x="1589315" y="580118"/>
                  <a:pt x="1598277" y="593350"/>
                  <a:pt x="1611086" y="601889"/>
                </a:cubicBezTo>
                <a:cubicBezTo>
                  <a:pt x="1660822" y="635046"/>
                  <a:pt x="1634492" y="614409"/>
                  <a:pt x="1687286" y="667203"/>
                </a:cubicBezTo>
                <a:lnTo>
                  <a:pt x="1763486" y="743403"/>
                </a:lnTo>
                <a:lnTo>
                  <a:pt x="1796143" y="776060"/>
                </a:lnTo>
                <a:cubicBezTo>
                  <a:pt x="1803400" y="783317"/>
                  <a:pt x="1809374" y="792139"/>
                  <a:pt x="1817914" y="797832"/>
                </a:cubicBezTo>
                <a:lnTo>
                  <a:pt x="1883229" y="841374"/>
                </a:lnTo>
                <a:cubicBezTo>
                  <a:pt x="1894115" y="848631"/>
                  <a:pt x="1906635" y="853895"/>
                  <a:pt x="1915886" y="863146"/>
                </a:cubicBezTo>
                <a:cubicBezTo>
                  <a:pt x="1926772" y="874032"/>
                  <a:pt x="1935177" y="888165"/>
                  <a:pt x="1948543" y="895803"/>
                </a:cubicBezTo>
                <a:cubicBezTo>
                  <a:pt x="1961533" y="903226"/>
                  <a:pt x="1977701" y="902579"/>
                  <a:pt x="1992086" y="906689"/>
                </a:cubicBezTo>
                <a:cubicBezTo>
                  <a:pt x="2003119" y="909841"/>
                  <a:pt x="2013673" y="914555"/>
                  <a:pt x="2024743" y="917574"/>
                </a:cubicBezTo>
                <a:lnTo>
                  <a:pt x="2053566" y="925251"/>
                </a:lnTo>
                <a:lnTo>
                  <a:pt x="2053566" y="1505403"/>
                </a:lnTo>
                <a:lnTo>
                  <a:pt x="0" y="1505403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6BC652-4BE1-478A-BFA7-47149E82F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3" r="26442" b="66400"/>
          <a:stretch/>
        </p:blipFill>
        <p:spPr>
          <a:xfrm rot="1800000" flipH="1">
            <a:off x="489857" y="4860000"/>
            <a:ext cx="1806209" cy="876778"/>
          </a:xfrm>
          <a:custGeom>
            <a:avLst/>
            <a:gdLst>
              <a:gd name="connsiteX0" fmla="*/ 527412 w 1806209"/>
              <a:gd name="connsiteY0" fmla="*/ 0 h 876778"/>
              <a:gd name="connsiteX1" fmla="*/ 0 w 1806209"/>
              <a:gd name="connsiteY1" fmla="*/ 0 h 876778"/>
              <a:gd name="connsiteX2" fmla="*/ 0 w 1806209"/>
              <a:gd name="connsiteY2" fmla="*/ 255471 h 876778"/>
              <a:gd name="connsiteX3" fmla="*/ 10065 w 1806209"/>
              <a:gd name="connsiteY3" fmla="*/ 245407 h 876778"/>
              <a:gd name="connsiteX4" fmla="*/ 20951 w 1806209"/>
              <a:gd name="connsiteY4" fmla="*/ 234521 h 876778"/>
              <a:gd name="connsiteX5" fmla="*/ 53608 w 1806209"/>
              <a:gd name="connsiteY5" fmla="*/ 223635 h 876778"/>
              <a:gd name="connsiteX6" fmla="*/ 118922 w 1806209"/>
              <a:gd name="connsiteY6" fmla="*/ 190978 h 876778"/>
              <a:gd name="connsiteX7" fmla="*/ 206008 w 1806209"/>
              <a:gd name="connsiteY7" fmla="*/ 147435 h 876778"/>
              <a:gd name="connsiteX8" fmla="*/ 238665 w 1806209"/>
              <a:gd name="connsiteY8" fmla="*/ 125664 h 876778"/>
              <a:gd name="connsiteX9" fmla="*/ 260436 w 1806209"/>
              <a:gd name="connsiteY9" fmla="*/ 103892 h 876778"/>
              <a:gd name="connsiteX10" fmla="*/ 303979 w 1806209"/>
              <a:gd name="connsiteY10" fmla="*/ 93007 h 876778"/>
              <a:gd name="connsiteX11" fmla="*/ 336636 w 1806209"/>
              <a:gd name="connsiteY11" fmla="*/ 82121 h 876778"/>
              <a:gd name="connsiteX12" fmla="*/ 358408 w 1806209"/>
              <a:gd name="connsiteY12" fmla="*/ 60350 h 876778"/>
              <a:gd name="connsiteX13" fmla="*/ 412836 w 1806209"/>
              <a:gd name="connsiteY13" fmla="*/ 49464 h 876778"/>
              <a:gd name="connsiteX14" fmla="*/ 478151 w 1806209"/>
              <a:gd name="connsiteY14" fmla="*/ 27692 h 876778"/>
              <a:gd name="connsiteX15" fmla="*/ 510808 w 1806209"/>
              <a:gd name="connsiteY15" fmla="*/ 16807 h 876778"/>
              <a:gd name="connsiteX16" fmla="*/ 1806209 w 1806209"/>
              <a:gd name="connsiteY16" fmla="*/ 0 h 876778"/>
              <a:gd name="connsiteX17" fmla="*/ 708134 w 1806209"/>
              <a:gd name="connsiteY17" fmla="*/ 0 h 876778"/>
              <a:gd name="connsiteX18" fmla="*/ 709028 w 1806209"/>
              <a:gd name="connsiteY18" fmla="*/ 1950 h 876778"/>
              <a:gd name="connsiteX19" fmla="*/ 641436 w 1806209"/>
              <a:gd name="connsiteY19" fmla="*/ 71235 h 876778"/>
              <a:gd name="connsiteX20" fmla="*/ 576122 w 1806209"/>
              <a:gd name="connsiteY20" fmla="*/ 114778 h 876778"/>
              <a:gd name="connsiteX21" fmla="*/ 543465 w 1806209"/>
              <a:gd name="connsiteY21" fmla="*/ 125664 h 876778"/>
              <a:gd name="connsiteX22" fmla="*/ 510808 w 1806209"/>
              <a:gd name="connsiteY22" fmla="*/ 147435 h 876778"/>
              <a:gd name="connsiteX23" fmla="*/ 314865 w 1806209"/>
              <a:gd name="connsiteY23" fmla="*/ 169207 h 876778"/>
              <a:gd name="connsiteX24" fmla="*/ 260436 w 1806209"/>
              <a:gd name="connsiteY24" fmla="*/ 212750 h 876778"/>
              <a:gd name="connsiteX25" fmla="*/ 195122 w 1806209"/>
              <a:gd name="connsiteY25" fmla="*/ 256292 h 876778"/>
              <a:gd name="connsiteX26" fmla="*/ 140694 w 1806209"/>
              <a:gd name="connsiteY26" fmla="*/ 321607 h 876778"/>
              <a:gd name="connsiteX27" fmla="*/ 86265 w 1806209"/>
              <a:gd name="connsiteY27" fmla="*/ 376035 h 876778"/>
              <a:gd name="connsiteX28" fmla="*/ 42722 w 1806209"/>
              <a:gd name="connsiteY28" fmla="*/ 430464 h 876778"/>
              <a:gd name="connsiteX29" fmla="*/ 2368 w 1806209"/>
              <a:gd name="connsiteY29" fmla="*/ 445198 h 876778"/>
              <a:gd name="connsiteX30" fmla="*/ 0 w 1806209"/>
              <a:gd name="connsiteY30" fmla="*/ 445880 h 876778"/>
              <a:gd name="connsiteX31" fmla="*/ 0 w 1806209"/>
              <a:gd name="connsiteY31" fmla="*/ 876778 h 876778"/>
              <a:gd name="connsiteX32" fmla="*/ 1806209 w 1806209"/>
              <a:gd name="connsiteY32" fmla="*/ 876778 h 876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06209" h="876778">
                <a:moveTo>
                  <a:pt x="527412" y="0"/>
                </a:moveTo>
                <a:lnTo>
                  <a:pt x="0" y="0"/>
                </a:lnTo>
                <a:lnTo>
                  <a:pt x="0" y="255471"/>
                </a:lnTo>
                <a:lnTo>
                  <a:pt x="10065" y="245407"/>
                </a:lnTo>
                <a:cubicBezTo>
                  <a:pt x="13308" y="241284"/>
                  <a:pt x="16551" y="237161"/>
                  <a:pt x="20951" y="234521"/>
                </a:cubicBezTo>
                <a:cubicBezTo>
                  <a:pt x="30790" y="228617"/>
                  <a:pt x="43345" y="228767"/>
                  <a:pt x="53608" y="223635"/>
                </a:cubicBezTo>
                <a:cubicBezTo>
                  <a:pt x="138017" y="181431"/>
                  <a:pt x="36838" y="218340"/>
                  <a:pt x="118922" y="190978"/>
                </a:cubicBezTo>
                <a:cubicBezTo>
                  <a:pt x="156922" y="152980"/>
                  <a:pt x="130958" y="172453"/>
                  <a:pt x="206008" y="147435"/>
                </a:cubicBezTo>
                <a:cubicBezTo>
                  <a:pt x="216894" y="140178"/>
                  <a:pt x="228449" y="133837"/>
                  <a:pt x="238665" y="125664"/>
                </a:cubicBezTo>
                <a:cubicBezTo>
                  <a:pt x="246679" y="119253"/>
                  <a:pt x="251256" y="108482"/>
                  <a:pt x="260436" y="103892"/>
                </a:cubicBezTo>
                <a:cubicBezTo>
                  <a:pt x="273817" y="97201"/>
                  <a:pt x="289594" y="97117"/>
                  <a:pt x="303979" y="93007"/>
                </a:cubicBezTo>
                <a:cubicBezTo>
                  <a:pt x="315012" y="89855"/>
                  <a:pt x="325750" y="85750"/>
                  <a:pt x="336636" y="82121"/>
                </a:cubicBezTo>
                <a:cubicBezTo>
                  <a:pt x="343893" y="74864"/>
                  <a:pt x="348975" y="64393"/>
                  <a:pt x="358408" y="60350"/>
                </a:cubicBezTo>
                <a:cubicBezTo>
                  <a:pt x="375414" y="53062"/>
                  <a:pt x="394986" y="54332"/>
                  <a:pt x="412836" y="49464"/>
                </a:cubicBezTo>
                <a:cubicBezTo>
                  <a:pt x="434977" y="43425"/>
                  <a:pt x="456379" y="34949"/>
                  <a:pt x="478151" y="27692"/>
                </a:cubicBezTo>
                <a:lnTo>
                  <a:pt x="510808" y="16807"/>
                </a:lnTo>
                <a:close/>
                <a:moveTo>
                  <a:pt x="1806209" y="0"/>
                </a:moveTo>
                <a:lnTo>
                  <a:pt x="708134" y="0"/>
                </a:lnTo>
                <a:lnTo>
                  <a:pt x="709028" y="1950"/>
                </a:lnTo>
                <a:cubicBezTo>
                  <a:pt x="728907" y="60380"/>
                  <a:pt x="677113" y="62316"/>
                  <a:pt x="641436" y="71235"/>
                </a:cubicBezTo>
                <a:cubicBezTo>
                  <a:pt x="619665" y="85749"/>
                  <a:pt x="600945" y="106503"/>
                  <a:pt x="576122" y="114778"/>
                </a:cubicBezTo>
                <a:cubicBezTo>
                  <a:pt x="565236" y="118407"/>
                  <a:pt x="553728" y="120532"/>
                  <a:pt x="543465" y="125664"/>
                </a:cubicBezTo>
                <a:cubicBezTo>
                  <a:pt x="531763" y="131515"/>
                  <a:pt x="523220" y="143298"/>
                  <a:pt x="510808" y="147435"/>
                </a:cubicBezTo>
                <a:cubicBezTo>
                  <a:pt x="474669" y="159481"/>
                  <a:pt x="324413" y="168411"/>
                  <a:pt x="314865" y="169207"/>
                </a:cubicBezTo>
                <a:cubicBezTo>
                  <a:pt x="241324" y="193719"/>
                  <a:pt x="321038" y="159724"/>
                  <a:pt x="260436" y="212750"/>
                </a:cubicBezTo>
                <a:cubicBezTo>
                  <a:pt x="240744" y="229980"/>
                  <a:pt x="195122" y="256292"/>
                  <a:pt x="195122" y="256292"/>
                </a:cubicBezTo>
                <a:cubicBezTo>
                  <a:pt x="141076" y="337364"/>
                  <a:pt x="210531" y="237803"/>
                  <a:pt x="140694" y="321607"/>
                </a:cubicBezTo>
                <a:cubicBezTo>
                  <a:pt x="95337" y="376034"/>
                  <a:pt x="146135" y="336122"/>
                  <a:pt x="86265" y="376035"/>
                </a:cubicBezTo>
                <a:cubicBezTo>
                  <a:pt x="78573" y="387573"/>
                  <a:pt x="58234" y="422708"/>
                  <a:pt x="42722" y="430464"/>
                </a:cubicBezTo>
                <a:cubicBezTo>
                  <a:pt x="32459" y="435596"/>
                  <a:pt x="16131" y="441039"/>
                  <a:pt x="2368" y="445198"/>
                </a:cubicBezTo>
                <a:lnTo>
                  <a:pt x="0" y="445880"/>
                </a:lnTo>
                <a:lnTo>
                  <a:pt x="0" y="876778"/>
                </a:lnTo>
                <a:lnTo>
                  <a:pt x="1806209" y="876778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7E6F9A8-1B4B-4FEF-942A-15CA97ECE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6837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269398-EF0F-43B4-BC50-CAE499173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900" y="2688336"/>
            <a:ext cx="6767224" cy="31822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600" dirty="0"/>
              <a:t>Discussions &amp; Conclusions</a:t>
            </a:r>
          </a:p>
        </p:txBody>
      </p:sp>
    </p:spTree>
    <p:extLst>
      <p:ext uri="{BB962C8B-B14F-4D97-AF65-F5344CB8AC3E}">
        <p14:creationId xmlns:p14="http://schemas.microsoft.com/office/powerpoint/2010/main" val="11460279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E7BD64-C268-4BE6-8D67-F5DD171F0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6C6E9A-567D-4054-B920-2E1BAF6D2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676190" cy="5442857"/>
          </a:xfrm>
          <a:custGeom>
            <a:avLst/>
            <a:gdLst>
              <a:gd name="connsiteX0" fmla="*/ 0 w 9676190"/>
              <a:gd name="connsiteY0" fmla="*/ 0 h 5442857"/>
              <a:gd name="connsiteX1" fmla="*/ 9676190 w 9676190"/>
              <a:gd name="connsiteY1" fmla="*/ 0 h 5442857"/>
              <a:gd name="connsiteX2" fmla="*/ 9676190 w 9676190"/>
              <a:gd name="connsiteY2" fmla="*/ 5442857 h 5442857"/>
              <a:gd name="connsiteX3" fmla="*/ 1890711 w 9676190"/>
              <a:gd name="connsiteY3" fmla="*/ 5442857 h 5442857"/>
              <a:gd name="connsiteX4" fmla="*/ 1883227 w 9676190"/>
              <a:gd name="connsiteY4" fmla="*/ 5203371 h 5442857"/>
              <a:gd name="connsiteX5" fmla="*/ 1872341 w 9676190"/>
              <a:gd name="connsiteY5" fmla="*/ 5170714 h 5442857"/>
              <a:gd name="connsiteX6" fmla="*/ 1828798 w 9676190"/>
              <a:gd name="connsiteY6" fmla="*/ 5116285 h 5442857"/>
              <a:gd name="connsiteX7" fmla="*/ 1796141 w 9676190"/>
              <a:gd name="connsiteY7" fmla="*/ 4953000 h 5442857"/>
              <a:gd name="connsiteX8" fmla="*/ 1817912 w 9676190"/>
              <a:gd name="connsiteY8" fmla="*/ 4909457 h 5442857"/>
              <a:gd name="connsiteX9" fmla="*/ 1741712 w 9676190"/>
              <a:gd name="connsiteY9" fmla="*/ 4789714 h 5442857"/>
              <a:gd name="connsiteX10" fmla="*/ 1730827 w 9676190"/>
              <a:gd name="connsiteY10" fmla="*/ 4757057 h 5442857"/>
              <a:gd name="connsiteX11" fmla="*/ 1687284 w 9676190"/>
              <a:gd name="connsiteY11" fmla="*/ 4702628 h 5442857"/>
              <a:gd name="connsiteX12" fmla="*/ 1632855 w 9676190"/>
              <a:gd name="connsiteY12" fmla="*/ 4593771 h 5442857"/>
              <a:gd name="connsiteX13" fmla="*/ 1600198 w 9676190"/>
              <a:gd name="connsiteY13" fmla="*/ 4572000 h 5442857"/>
              <a:gd name="connsiteX14" fmla="*/ 1578427 w 9676190"/>
              <a:gd name="connsiteY14" fmla="*/ 4550228 h 5442857"/>
              <a:gd name="connsiteX15" fmla="*/ 1556655 w 9676190"/>
              <a:gd name="connsiteY15" fmla="*/ 4517571 h 5442857"/>
              <a:gd name="connsiteX16" fmla="*/ 1523998 w 9676190"/>
              <a:gd name="connsiteY16" fmla="*/ 4506685 h 5442857"/>
              <a:gd name="connsiteX17" fmla="*/ 1491341 w 9676190"/>
              <a:gd name="connsiteY17" fmla="*/ 4484914 h 5442857"/>
              <a:gd name="connsiteX18" fmla="*/ 1415141 w 9676190"/>
              <a:gd name="connsiteY18" fmla="*/ 4463143 h 5442857"/>
              <a:gd name="connsiteX19" fmla="*/ 1349827 w 9676190"/>
              <a:gd name="connsiteY19" fmla="*/ 4397828 h 5442857"/>
              <a:gd name="connsiteX20" fmla="*/ 1328055 w 9676190"/>
              <a:gd name="connsiteY20" fmla="*/ 4376057 h 5442857"/>
              <a:gd name="connsiteX21" fmla="*/ 1295398 w 9676190"/>
              <a:gd name="connsiteY21" fmla="*/ 4354285 h 5442857"/>
              <a:gd name="connsiteX22" fmla="*/ 1262741 w 9676190"/>
              <a:gd name="connsiteY22" fmla="*/ 4321628 h 5442857"/>
              <a:gd name="connsiteX23" fmla="*/ 1197427 w 9676190"/>
              <a:gd name="connsiteY23" fmla="*/ 4299857 h 5442857"/>
              <a:gd name="connsiteX24" fmla="*/ 1153884 w 9676190"/>
              <a:gd name="connsiteY24" fmla="*/ 4288971 h 5442857"/>
              <a:gd name="connsiteX25" fmla="*/ 1088570 w 9676190"/>
              <a:gd name="connsiteY25" fmla="*/ 4267200 h 5442857"/>
              <a:gd name="connsiteX26" fmla="*/ 1023255 w 9676190"/>
              <a:gd name="connsiteY26" fmla="*/ 4223657 h 5442857"/>
              <a:gd name="connsiteX27" fmla="*/ 1001484 w 9676190"/>
              <a:gd name="connsiteY27" fmla="*/ 4201885 h 5442857"/>
              <a:gd name="connsiteX28" fmla="*/ 947055 w 9676190"/>
              <a:gd name="connsiteY28" fmla="*/ 4191000 h 5442857"/>
              <a:gd name="connsiteX29" fmla="*/ 903512 w 9676190"/>
              <a:gd name="connsiteY29" fmla="*/ 4180114 h 5442857"/>
              <a:gd name="connsiteX30" fmla="*/ 870855 w 9676190"/>
              <a:gd name="connsiteY30" fmla="*/ 4158343 h 5442857"/>
              <a:gd name="connsiteX31" fmla="*/ 805541 w 9676190"/>
              <a:gd name="connsiteY31" fmla="*/ 4136571 h 5442857"/>
              <a:gd name="connsiteX32" fmla="*/ 772884 w 9676190"/>
              <a:gd name="connsiteY32" fmla="*/ 4125685 h 5442857"/>
              <a:gd name="connsiteX33" fmla="*/ 707570 w 9676190"/>
              <a:gd name="connsiteY33" fmla="*/ 4103914 h 5442857"/>
              <a:gd name="connsiteX34" fmla="*/ 674912 w 9676190"/>
              <a:gd name="connsiteY34" fmla="*/ 4093028 h 5442857"/>
              <a:gd name="connsiteX35" fmla="*/ 631370 w 9676190"/>
              <a:gd name="connsiteY35" fmla="*/ 4082143 h 5442857"/>
              <a:gd name="connsiteX36" fmla="*/ 359227 w 9676190"/>
              <a:gd name="connsiteY36" fmla="*/ 4093028 h 5442857"/>
              <a:gd name="connsiteX37" fmla="*/ 293912 w 9676190"/>
              <a:gd name="connsiteY37" fmla="*/ 4136571 h 5442857"/>
              <a:gd name="connsiteX38" fmla="*/ 217712 w 9676190"/>
              <a:gd name="connsiteY38" fmla="*/ 4158343 h 5442857"/>
              <a:gd name="connsiteX39" fmla="*/ 185055 w 9676190"/>
              <a:gd name="connsiteY39" fmla="*/ 4180114 h 5442857"/>
              <a:gd name="connsiteX40" fmla="*/ 141512 w 9676190"/>
              <a:gd name="connsiteY40" fmla="*/ 4201885 h 5442857"/>
              <a:gd name="connsiteX41" fmla="*/ 119741 w 9676190"/>
              <a:gd name="connsiteY41" fmla="*/ 4223657 h 5442857"/>
              <a:gd name="connsiteX42" fmla="*/ 87084 w 9676190"/>
              <a:gd name="connsiteY42" fmla="*/ 4234543 h 5442857"/>
              <a:gd name="connsiteX43" fmla="*/ 10884 w 9676190"/>
              <a:gd name="connsiteY43" fmla="*/ 4278085 h 5442857"/>
              <a:gd name="connsiteX44" fmla="*/ 0 w 9676190"/>
              <a:gd name="connsiteY44" fmla="*/ 4287781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76190" h="5442857">
                <a:moveTo>
                  <a:pt x="0" y="0"/>
                </a:moveTo>
                <a:lnTo>
                  <a:pt x="9676190" y="0"/>
                </a:lnTo>
                <a:lnTo>
                  <a:pt x="9676190" y="5442857"/>
                </a:lnTo>
                <a:lnTo>
                  <a:pt x="1890711" y="5442857"/>
                </a:lnTo>
                <a:lnTo>
                  <a:pt x="1883227" y="5203371"/>
                </a:lnTo>
                <a:cubicBezTo>
                  <a:pt x="1882572" y="5191915"/>
                  <a:pt x="1877473" y="5180977"/>
                  <a:pt x="1872341" y="5170714"/>
                </a:cubicBezTo>
                <a:cubicBezTo>
                  <a:pt x="1858608" y="5143249"/>
                  <a:pt x="1849049" y="5136536"/>
                  <a:pt x="1828798" y="5116285"/>
                </a:cubicBezTo>
                <a:cubicBezTo>
                  <a:pt x="1791950" y="5005739"/>
                  <a:pt x="1816272" y="5093911"/>
                  <a:pt x="1796141" y="4953000"/>
                </a:cubicBezTo>
                <a:cubicBezTo>
                  <a:pt x="1793524" y="4934684"/>
                  <a:pt x="1814283" y="4916714"/>
                  <a:pt x="1817912" y="4909457"/>
                </a:cubicBezTo>
                <a:cubicBezTo>
                  <a:pt x="1792512" y="4869543"/>
                  <a:pt x="1756672" y="4834597"/>
                  <a:pt x="1741712" y="4789714"/>
                </a:cubicBezTo>
                <a:cubicBezTo>
                  <a:pt x="1738084" y="4778828"/>
                  <a:pt x="1735959" y="4767320"/>
                  <a:pt x="1730827" y="4757057"/>
                </a:cubicBezTo>
                <a:cubicBezTo>
                  <a:pt x="1717096" y="4729596"/>
                  <a:pt x="1707532" y="4722877"/>
                  <a:pt x="1687284" y="4702628"/>
                </a:cubicBezTo>
                <a:cubicBezTo>
                  <a:pt x="1677462" y="4663342"/>
                  <a:pt x="1671736" y="4619691"/>
                  <a:pt x="1632855" y="4593771"/>
                </a:cubicBezTo>
                <a:cubicBezTo>
                  <a:pt x="1621969" y="4586514"/>
                  <a:pt x="1610414" y="4580173"/>
                  <a:pt x="1600198" y="4572000"/>
                </a:cubicBezTo>
                <a:cubicBezTo>
                  <a:pt x="1592184" y="4565589"/>
                  <a:pt x="1584838" y="4558242"/>
                  <a:pt x="1578427" y="4550228"/>
                </a:cubicBezTo>
                <a:cubicBezTo>
                  <a:pt x="1570254" y="4540012"/>
                  <a:pt x="1566871" y="4525744"/>
                  <a:pt x="1556655" y="4517571"/>
                </a:cubicBezTo>
                <a:cubicBezTo>
                  <a:pt x="1547695" y="4510403"/>
                  <a:pt x="1534261" y="4511817"/>
                  <a:pt x="1523998" y="4506685"/>
                </a:cubicBezTo>
                <a:cubicBezTo>
                  <a:pt x="1512296" y="4500834"/>
                  <a:pt x="1503043" y="4490765"/>
                  <a:pt x="1491341" y="4484914"/>
                </a:cubicBezTo>
                <a:cubicBezTo>
                  <a:pt x="1475720" y="4477104"/>
                  <a:pt x="1429098" y="4466632"/>
                  <a:pt x="1415141" y="4463143"/>
                </a:cubicBezTo>
                <a:lnTo>
                  <a:pt x="1349827" y="4397828"/>
                </a:lnTo>
                <a:cubicBezTo>
                  <a:pt x="1342570" y="4390571"/>
                  <a:pt x="1336594" y="4381750"/>
                  <a:pt x="1328055" y="4376057"/>
                </a:cubicBezTo>
                <a:cubicBezTo>
                  <a:pt x="1317169" y="4368800"/>
                  <a:pt x="1305449" y="4362661"/>
                  <a:pt x="1295398" y="4354285"/>
                </a:cubicBezTo>
                <a:cubicBezTo>
                  <a:pt x="1283572" y="4344430"/>
                  <a:pt x="1276198" y="4329104"/>
                  <a:pt x="1262741" y="4321628"/>
                </a:cubicBezTo>
                <a:cubicBezTo>
                  <a:pt x="1242680" y="4310483"/>
                  <a:pt x="1219691" y="4305423"/>
                  <a:pt x="1197427" y="4299857"/>
                </a:cubicBezTo>
                <a:cubicBezTo>
                  <a:pt x="1182913" y="4296228"/>
                  <a:pt x="1168214" y="4293270"/>
                  <a:pt x="1153884" y="4288971"/>
                </a:cubicBezTo>
                <a:cubicBezTo>
                  <a:pt x="1131903" y="4282377"/>
                  <a:pt x="1088570" y="4267200"/>
                  <a:pt x="1088570" y="4267200"/>
                </a:cubicBezTo>
                <a:cubicBezTo>
                  <a:pt x="1066798" y="4252686"/>
                  <a:pt x="1041757" y="4242160"/>
                  <a:pt x="1023255" y="4223657"/>
                </a:cubicBezTo>
                <a:cubicBezTo>
                  <a:pt x="1015998" y="4216400"/>
                  <a:pt x="1010917" y="4205928"/>
                  <a:pt x="1001484" y="4201885"/>
                </a:cubicBezTo>
                <a:cubicBezTo>
                  <a:pt x="984478" y="4194597"/>
                  <a:pt x="965117" y="4195014"/>
                  <a:pt x="947055" y="4191000"/>
                </a:cubicBezTo>
                <a:cubicBezTo>
                  <a:pt x="932450" y="4187755"/>
                  <a:pt x="918026" y="4183743"/>
                  <a:pt x="903512" y="4180114"/>
                </a:cubicBezTo>
                <a:cubicBezTo>
                  <a:pt x="892626" y="4172857"/>
                  <a:pt x="882810" y="4163656"/>
                  <a:pt x="870855" y="4158343"/>
                </a:cubicBezTo>
                <a:cubicBezTo>
                  <a:pt x="849884" y="4149022"/>
                  <a:pt x="827312" y="4143828"/>
                  <a:pt x="805541" y="4136571"/>
                </a:cubicBezTo>
                <a:lnTo>
                  <a:pt x="772884" y="4125685"/>
                </a:lnTo>
                <a:lnTo>
                  <a:pt x="707570" y="4103914"/>
                </a:lnTo>
                <a:cubicBezTo>
                  <a:pt x="696684" y="4100285"/>
                  <a:pt x="686044" y="4095811"/>
                  <a:pt x="674912" y="4093028"/>
                </a:cubicBezTo>
                <a:lnTo>
                  <a:pt x="631370" y="4082143"/>
                </a:lnTo>
                <a:cubicBezTo>
                  <a:pt x="540656" y="4085771"/>
                  <a:pt x="448856" y="4078572"/>
                  <a:pt x="359227" y="4093028"/>
                </a:cubicBezTo>
                <a:cubicBezTo>
                  <a:pt x="333395" y="4097194"/>
                  <a:pt x="318735" y="4128296"/>
                  <a:pt x="293912" y="4136571"/>
                </a:cubicBezTo>
                <a:cubicBezTo>
                  <a:pt x="247062" y="4152188"/>
                  <a:pt x="272387" y="4144674"/>
                  <a:pt x="217712" y="4158343"/>
                </a:cubicBezTo>
                <a:cubicBezTo>
                  <a:pt x="206826" y="4165600"/>
                  <a:pt x="196414" y="4173623"/>
                  <a:pt x="185055" y="4180114"/>
                </a:cubicBezTo>
                <a:cubicBezTo>
                  <a:pt x="170966" y="4188165"/>
                  <a:pt x="155014" y="4192884"/>
                  <a:pt x="141512" y="4201885"/>
                </a:cubicBezTo>
                <a:cubicBezTo>
                  <a:pt x="132973" y="4207578"/>
                  <a:pt x="128542" y="4218376"/>
                  <a:pt x="119741" y="4223657"/>
                </a:cubicBezTo>
                <a:cubicBezTo>
                  <a:pt x="109902" y="4229561"/>
                  <a:pt x="97631" y="4230023"/>
                  <a:pt x="87084" y="4234543"/>
                </a:cubicBezTo>
                <a:cubicBezTo>
                  <a:pt x="63016" y="4244858"/>
                  <a:pt x="31908" y="4261266"/>
                  <a:pt x="10884" y="4278085"/>
                </a:cubicBezTo>
                <a:lnTo>
                  <a:pt x="0" y="4287781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164FB2-EFB1-4531-A8F4-DD77A03E2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42" r="78777"/>
          <a:stretch/>
        </p:blipFill>
        <p:spPr>
          <a:xfrm>
            <a:off x="0" y="5352597"/>
            <a:ext cx="2053566" cy="1505403"/>
          </a:xfrm>
          <a:custGeom>
            <a:avLst/>
            <a:gdLst>
              <a:gd name="connsiteX0" fmla="*/ 1355645 w 2053566"/>
              <a:gd name="connsiteY0" fmla="*/ 0 h 1505403"/>
              <a:gd name="connsiteX1" fmla="*/ 2053566 w 2053566"/>
              <a:gd name="connsiteY1" fmla="*/ 0 h 1505403"/>
              <a:gd name="connsiteX2" fmla="*/ 2053566 w 2053566"/>
              <a:gd name="connsiteY2" fmla="*/ 500084 h 1505403"/>
              <a:gd name="connsiteX3" fmla="*/ 2046514 w 2053566"/>
              <a:gd name="connsiteY3" fmla="*/ 493032 h 1505403"/>
              <a:gd name="connsiteX4" fmla="*/ 2002971 w 2053566"/>
              <a:gd name="connsiteY4" fmla="*/ 438603 h 1505403"/>
              <a:gd name="connsiteX5" fmla="*/ 1970314 w 2053566"/>
              <a:gd name="connsiteY5" fmla="*/ 416832 h 1505403"/>
              <a:gd name="connsiteX6" fmla="*/ 1926771 w 2053566"/>
              <a:gd name="connsiteY6" fmla="*/ 373289 h 1505403"/>
              <a:gd name="connsiteX7" fmla="*/ 1905000 w 2053566"/>
              <a:gd name="connsiteY7" fmla="*/ 351517 h 1505403"/>
              <a:gd name="connsiteX8" fmla="*/ 1839686 w 2053566"/>
              <a:gd name="connsiteY8" fmla="*/ 307974 h 1505403"/>
              <a:gd name="connsiteX9" fmla="*/ 1774371 w 2053566"/>
              <a:gd name="connsiteY9" fmla="*/ 286203 h 1505403"/>
              <a:gd name="connsiteX10" fmla="*/ 1741714 w 2053566"/>
              <a:gd name="connsiteY10" fmla="*/ 264432 h 1505403"/>
              <a:gd name="connsiteX11" fmla="*/ 1676400 w 2053566"/>
              <a:gd name="connsiteY11" fmla="*/ 242660 h 1505403"/>
              <a:gd name="connsiteX12" fmla="*/ 1643743 w 2053566"/>
              <a:gd name="connsiteY12" fmla="*/ 210003 h 1505403"/>
              <a:gd name="connsiteX13" fmla="*/ 1600200 w 2053566"/>
              <a:gd name="connsiteY13" fmla="*/ 199117 h 1505403"/>
              <a:gd name="connsiteX14" fmla="*/ 1578429 w 2053566"/>
              <a:gd name="connsiteY14" fmla="*/ 155574 h 1505403"/>
              <a:gd name="connsiteX15" fmla="*/ 1502229 w 2053566"/>
              <a:gd name="connsiteY15" fmla="*/ 90260 h 1505403"/>
              <a:gd name="connsiteX16" fmla="*/ 1436914 w 2053566"/>
              <a:gd name="connsiteY16" fmla="*/ 46717 h 1505403"/>
              <a:gd name="connsiteX17" fmla="*/ 1404257 w 2053566"/>
              <a:gd name="connsiteY17" fmla="*/ 24946 h 1505403"/>
              <a:gd name="connsiteX18" fmla="*/ 1360714 w 2053566"/>
              <a:gd name="connsiteY18" fmla="*/ 3174 h 1505403"/>
              <a:gd name="connsiteX19" fmla="*/ 0 w 2053566"/>
              <a:gd name="connsiteY19" fmla="*/ 0 h 1505403"/>
              <a:gd name="connsiteX20" fmla="*/ 614898 w 2053566"/>
              <a:gd name="connsiteY20" fmla="*/ 0 h 1505403"/>
              <a:gd name="connsiteX21" fmla="*/ 620486 w 2053566"/>
              <a:gd name="connsiteY21" fmla="*/ 35832 h 1505403"/>
              <a:gd name="connsiteX22" fmla="*/ 685800 w 2053566"/>
              <a:gd name="connsiteY22" fmla="*/ 101146 h 1505403"/>
              <a:gd name="connsiteX23" fmla="*/ 718457 w 2053566"/>
              <a:gd name="connsiteY23" fmla="*/ 122917 h 1505403"/>
              <a:gd name="connsiteX24" fmla="*/ 762000 w 2053566"/>
              <a:gd name="connsiteY24" fmla="*/ 133803 h 1505403"/>
              <a:gd name="connsiteX25" fmla="*/ 794657 w 2053566"/>
              <a:gd name="connsiteY25" fmla="*/ 144689 h 1505403"/>
              <a:gd name="connsiteX26" fmla="*/ 838200 w 2053566"/>
              <a:gd name="connsiteY26" fmla="*/ 155574 h 1505403"/>
              <a:gd name="connsiteX27" fmla="*/ 903514 w 2053566"/>
              <a:gd name="connsiteY27" fmla="*/ 177346 h 1505403"/>
              <a:gd name="connsiteX28" fmla="*/ 968829 w 2053566"/>
              <a:gd name="connsiteY28" fmla="*/ 210003 h 1505403"/>
              <a:gd name="connsiteX29" fmla="*/ 1012371 w 2053566"/>
              <a:gd name="connsiteY29" fmla="*/ 242660 h 1505403"/>
              <a:gd name="connsiteX30" fmla="*/ 1045029 w 2053566"/>
              <a:gd name="connsiteY30" fmla="*/ 253546 h 1505403"/>
              <a:gd name="connsiteX31" fmla="*/ 1077686 w 2053566"/>
              <a:gd name="connsiteY31" fmla="*/ 286203 h 1505403"/>
              <a:gd name="connsiteX32" fmla="*/ 1110343 w 2053566"/>
              <a:gd name="connsiteY32" fmla="*/ 297089 h 1505403"/>
              <a:gd name="connsiteX33" fmla="*/ 1175657 w 2053566"/>
              <a:gd name="connsiteY33" fmla="*/ 340632 h 1505403"/>
              <a:gd name="connsiteX34" fmla="*/ 1208314 w 2053566"/>
              <a:gd name="connsiteY34" fmla="*/ 362403 h 1505403"/>
              <a:gd name="connsiteX35" fmla="*/ 1284514 w 2053566"/>
              <a:gd name="connsiteY35" fmla="*/ 384174 h 1505403"/>
              <a:gd name="connsiteX36" fmla="*/ 1317171 w 2053566"/>
              <a:gd name="connsiteY36" fmla="*/ 405946 h 1505403"/>
              <a:gd name="connsiteX37" fmla="*/ 1382486 w 2053566"/>
              <a:gd name="connsiteY37" fmla="*/ 427717 h 1505403"/>
              <a:gd name="connsiteX38" fmla="*/ 1436914 w 2053566"/>
              <a:gd name="connsiteY38" fmla="*/ 471260 h 1505403"/>
              <a:gd name="connsiteX39" fmla="*/ 1458686 w 2053566"/>
              <a:gd name="connsiteY39" fmla="*/ 493032 h 1505403"/>
              <a:gd name="connsiteX40" fmla="*/ 1524000 w 2053566"/>
              <a:gd name="connsiteY40" fmla="*/ 514803 h 1505403"/>
              <a:gd name="connsiteX41" fmla="*/ 1578429 w 2053566"/>
              <a:gd name="connsiteY41" fmla="*/ 569232 h 1505403"/>
              <a:gd name="connsiteX42" fmla="*/ 1611086 w 2053566"/>
              <a:gd name="connsiteY42" fmla="*/ 601889 h 1505403"/>
              <a:gd name="connsiteX43" fmla="*/ 1687286 w 2053566"/>
              <a:gd name="connsiteY43" fmla="*/ 667203 h 1505403"/>
              <a:gd name="connsiteX44" fmla="*/ 1763486 w 2053566"/>
              <a:gd name="connsiteY44" fmla="*/ 743403 h 1505403"/>
              <a:gd name="connsiteX45" fmla="*/ 1796143 w 2053566"/>
              <a:gd name="connsiteY45" fmla="*/ 776060 h 1505403"/>
              <a:gd name="connsiteX46" fmla="*/ 1817914 w 2053566"/>
              <a:gd name="connsiteY46" fmla="*/ 797832 h 1505403"/>
              <a:gd name="connsiteX47" fmla="*/ 1883229 w 2053566"/>
              <a:gd name="connsiteY47" fmla="*/ 841374 h 1505403"/>
              <a:gd name="connsiteX48" fmla="*/ 1915886 w 2053566"/>
              <a:gd name="connsiteY48" fmla="*/ 863146 h 1505403"/>
              <a:gd name="connsiteX49" fmla="*/ 1948543 w 2053566"/>
              <a:gd name="connsiteY49" fmla="*/ 895803 h 1505403"/>
              <a:gd name="connsiteX50" fmla="*/ 1992086 w 2053566"/>
              <a:gd name="connsiteY50" fmla="*/ 906689 h 1505403"/>
              <a:gd name="connsiteX51" fmla="*/ 2024743 w 2053566"/>
              <a:gd name="connsiteY51" fmla="*/ 917574 h 1505403"/>
              <a:gd name="connsiteX52" fmla="*/ 2053566 w 2053566"/>
              <a:gd name="connsiteY52" fmla="*/ 925251 h 1505403"/>
              <a:gd name="connsiteX53" fmla="*/ 2053566 w 2053566"/>
              <a:gd name="connsiteY53" fmla="*/ 1505403 h 1505403"/>
              <a:gd name="connsiteX54" fmla="*/ 0 w 2053566"/>
              <a:gd name="connsiteY54" fmla="*/ 1505403 h 1505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053566" h="1505403">
                <a:moveTo>
                  <a:pt x="1355645" y="0"/>
                </a:moveTo>
                <a:lnTo>
                  <a:pt x="2053566" y="0"/>
                </a:lnTo>
                <a:lnTo>
                  <a:pt x="2053566" y="500084"/>
                </a:lnTo>
                <a:lnTo>
                  <a:pt x="2046514" y="493032"/>
                </a:lnTo>
                <a:cubicBezTo>
                  <a:pt x="2021363" y="461593"/>
                  <a:pt x="2032180" y="461970"/>
                  <a:pt x="2002971" y="438603"/>
                </a:cubicBezTo>
                <a:cubicBezTo>
                  <a:pt x="1992755" y="430430"/>
                  <a:pt x="1980247" y="425346"/>
                  <a:pt x="1970314" y="416832"/>
                </a:cubicBezTo>
                <a:cubicBezTo>
                  <a:pt x="1954729" y="403474"/>
                  <a:pt x="1941285" y="387803"/>
                  <a:pt x="1926771" y="373289"/>
                </a:cubicBezTo>
                <a:cubicBezTo>
                  <a:pt x="1919514" y="366032"/>
                  <a:pt x="1913539" y="357210"/>
                  <a:pt x="1905000" y="351517"/>
                </a:cubicBezTo>
                <a:cubicBezTo>
                  <a:pt x="1883229" y="337003"/>
                  <a:pt x="1864509" y="316248"/>
                  <a:pt x="1839686" y="307974"/>
                </a:cubicBezTo>
                <a:cubicBezTo>
                  <a:pt x="1817914" y="300717"/>
                  <a:pt x="1793466" y="298933"/>
                  <a:pt x="1774371" y="286203"/>
                </a:cubicBezTo>
                <a:cubicBezTo>
                  <a:pt x="1763485" y="278946"/>
                  <a:pt x="1753669" y="269745"/>
                  <a:pt x="1741714" y="264432"/>
                </a:cubicBezTo>
                <a:cubicBezTo>
                  <a:pt x="1720743" y="255111"/>
                  <a:pt x="1676400" y="242660"/>
                  <a:pt x="1676400" y="242660"/>
                </a:cubicBezTo>
                <a:cubicBezTo>
                  <a:pt x="1665514" y="231774"/>
                  <a:pt x="1657109" y="217641"/>
                  <a:pt x="1643743" y="210003"/>
                </a:cubicBezTo>
                <a:cubicBezTo>
                  <a:pt x="1630753" y="202580"/>
                  <a:pt x="1614393" y="203848"/>
                  <a:pt x="1600200" y="199117"/>
                </a:cubicBezTo>
                <a:cubicBezTo>
                  <a:pt x="1592503" y="196551"/>
                  <a:pt x="1582058" y="162831"/>
                  <a:pt x="1578429" y="155574"/>
                </a:cubicBezTo>
                <a:cubicBezTo>
                  <a:pt x="1553029" y="133803"/>
                  <a:pt x="1528745" y="110657"/>
                  <a:pt x="1502229" y="90260"/>
                </a:cubicBezTo>
                <a:cubicBezTo>
                  <a:pt x="1481489" y="74306"/>
                  <a:pt x="1458686" y="61231"/>
                  <a:pt x="1436914" y="46717"/>
                </a:cubicBezTo>
                <a:cubicBezTo>
                  <a:pt x="1426028" y="39460"/>
                  <a:pt x="1415959" y="30797"/>
                  <a:pt x="1404257" y="24946"/>
                </a:cubicBezTo>
                <a:cubicBezTo>
                  <a:pt x="1389743" y="17689"/>
                  <a:pt x="1374803" y="11225"/>
                  <a:pt x="1360714" y="3174"/>
                </a:cubicBezTo>
                <a:close/>
                <a:moveTo>
                  <a:pt x="0" y="0"/>
                </a:moveTo>
                <a:lnTo>
                  <a:pt x="614898" y="0"/>
                </a:lnTo>
                <a:lnTo>
                  <a:pt x="620486" y="35832"/>
                </a:lnTo>
                <a:cubicBezTo>
                  <a:pt x="631645" y="64528"/>
                  <a:pt x="660182" y="84067"/>
                  <a:pt x="685800" y="101146"/>
                </a:cubicBezTo>
                <a:cubicBezTo>
                  <a:pt x="696686" y="108403"/>
                  <a:pt x="706432" y="117763"/>
                  <a:pt x="718457" y="122917"/>
                </a:cubicBezTo>
                <a:cubicBezTo>
                  <a:pt x="732208" y="128810"/>
                  <a:pt x="747615" y="129693"/>
                  <a:pt x="762000" y="133803"/>
                </a:cubicBezTo>
                <a:cubicBezTo>
                  <a:pt x="773033" y="136955"/>
                  <a:pt x="783624" y="141537"/>
                  <a:pt x="794657" y="144689"/>
                </a:cubicBezTo>
                <a:cubicBezTo>
                  <a:pt x="809042" y="148799"/>
                  <a:pt x="823870" y="151275"/>
                  <a:pt x="838200" y="155574"/>
                </a:cubicBezTo>
                <a:cubicBezTo>
                  <a:pt x="860181" y="162168"/>
                  <a:pt x="884419" y="164616"/>
                  <a:pt x="903514" y="177346"/>
                </a:cubicBezTo>
                <a:cubicBezTo>
                  <a:pt x="945719" y="205482"/>
                  <a:pt x="923759" y="194980"/>
                  <a:pt x="968829" y="210003"/>
                </a:cubicBezTo>
                <a:cubicBezTo>
                  <a:pt x="983343" y="220889"/>
                  <a:pt x="996619" y="233659"/>
                  <a:pt x="1012371" y="242660"/>
                </a:cubicBezTo>
                <a:cubicBezTo>
                  <a:pt x="1022334" y="248353"/>
                  <a:pt x="1035481" y="247181"/>
                  <a:pt x="1045029" y="253546"/>
                </a:cubicBezTo>
                <a:cubicBezTo>
                  <a:pt x="1057838" y="262085"/>
                  <a:pt x="1064877" y="277664"/>
                  <a:pt x="1077686" y="286203"/>
                </a:cubicBezTo>
                <a:cubicBezTo>
                  <a:pt x="1087233" y="292568"/>
                  <a:pt x="1100312" y="291516"/>
                  <a:pt x="1110343" y="297089"/>
                </a:cubicBezTo>
                <a:cubicBezTo>
                  <a:pt x="1133216" y="309796"/>
                  <a:pt x="1153886" y="326118"/>
                  <a:pt x="1175657" y="340632"/>
                </a:cubicBezTo>
                <a:cubicBezTo>
                  <a:pt x="1186543" y="347889"/>
                  <a:pt x="1195622" y="359230"/>
                  <a:pt x="1208314" y="362403"/>
                </a:cubicBezTo>
                <a:cubicBezTo>
                  <a:pt x="1262989" y="376072"/>
                  <a:pt x="1237664" y="368558"/>
                  <a:pt x="1284514" y="384174"/>
                </a:cubicBezTo>
                <a:cubicBezTo>
                  <a:pt x="1295400" y="391431"/>
                  <a:pt x="1305216" y="400632"/>
                  <a:pt x="1317171" y="405946"/>
                </a:cubicBezTo>
                <a:cubicBezTo>
                  <a:pt x="1338142" y="415267"/>
                  <a:pt x="1382486" y="427717"/>
                  <a:pt x="1382486" y="427717"/>
                </a:cubicBezTo>
                <a:cubicBezTo>
                  <a:pt x="1435049" y="480282"/>
                  <a:pt x="1368259" y="416336"/>
                  <a:pt x="1436914" y="471260"/>
                </a:cubicBezTo>
                <a:cubicBezTo>
                  <a:pt x="1444928" y="477671"/>
                  <a:pt x="1449506" y="488442"/>
                  <a:pt x="1458686" y="493032"/>
                </a:cubicBezTo>
                <a:cubicBezTo>
                  <a:pt x="1479212" y="503295"/>
                  <a:pt x="1524000" y="514803"/>
                  <a:pt x="1524000" y="514803"/>
                </a:cubicBezTo>
                <a:lnTo>
                  <a:pt x="1578429" y="569232"/>
                </a:lnTo>
                <a:cubicBezTo>
                  <a:pt x="1589315" y="580118"/>
                  <a:pt x="1598277" y="593350"/>
                  <a:pt x="1611086" y="601889"/>
                </a:cubicBezTo>
                <a:cubicBezTo>
                  <a:pt x="1660822" y="635046"/>
                  <a:pt x="1634492" y="614409"/>
                  <a:pt x="1687286" y="667203"/>
                </a:cubicBezTo>
                <a:lnTo>
                  <a:pt x="1763486" y="743403"/>
                </a:lnTo>
                <a:lnTo>
                  <a:pt x="1796143" y="776060"/>
                </a:lnTo>
                <a:cubicBezTo>
                  <a:pt x="1803400" y="783317"/>
                  <a:pt x="1809374" y="792139"/>
                  <a:pt x="1817914" y="797832"/>
                </a:cubicBezTo>
                <a:lnTo>
                  <a:pt x="1883229" y="841374"/>
                </a:lnTo>
                <a:cubicBezTo>
                  <a:pt x="1894115" y="848631"/>
                  <a:pt x="1906635" y="853895"/>
                  <a:pt x="1915886" y="863146"/>
                </a:cubicBezTo>
                <a:cubicBezTo>
                  <a:pt x="1926772" y="874032"/>
                  <a:pt x="1935177" y="888165"/>
                  <a:pt x="1948543" y="895803"/>
                </a:cubicBezTo>
                <a:cubicBezTo>
                  <a:pt x="1961533" y="903226"/>
                  <a:pt x="1977701" y="902579"/>
                  <a:pt x="1992086" y="906689"/>
                </a:cubicBezTo>
                <a:cubicBezTo>
                  <a:pt x="2003119" y="909841"/>
                  <a:pt x="2013673" y="914555"/>
                  <a:pt x="2024743" y="917574"/>
                </a:cubicBezTo>
                <a:lnTo>
                  <a:pt x="2053566" y="925251"/>
                </a:lnTo>
                <a:lnTo>
                  <a:pt x="2053566" y="1505403"/>
                </a:lnTo>
                <a:lnTo>
                  <a:pt x="0" y="1505403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6BC652-4BE1-478A-BFA7-47149E82F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3" r="26442" b="66400"/>
          <a:stretch/>
        </p:blipFill>
        <p:spPr>
          <a:xfrm rot="1800000" flipH="1">
            <a:off x="489857" y="4860000"/>
            <a:ext cx="1806209" cy="876778"/>
          </a:xfrm>
          <a:custGeom>
            <a:avLst/>
            <a:gdLst>
              <a:gd name="connsiteX0" fmla="*/ 527412 w 1806209"/>
              <a:gd name="connsiteY0" fmla="*/ 0 h 876778"/>
              <a:gd name="connsiteX1" fmla="*/ 0 w 1806209"/>
              <a:gd name="connsiteY1" fmla="*/ 0 h 876778"/>
              <a:gd name="connsiteX2" fmla="*/ 0 w 1806209"/>
              <a:gd name="connsiteY2" fmla="*/ 255471 h 876778"/>
              <a:gd name="connsiteX3" fmla="*/ 10065 w 1806209"/>
              <a:gd name="connsiteY3" fmla="*/ 245407 h 876778"/>
              <a:gd name="connsiteX4" fmla="*/ 20951 w 1806209"/>
              <a:gd name="connsiteY4" fmla="*/ 234521 h 876778"/>
              <a:gd name="connsiteX5" fmla="*/ 53608 w 1806209"/>
              <a:gd name="connsiteY5" fmla="*/ 223635 h 876778"/>
              <a:gd name="connsiteX6" fmla="*/ 118922 w 1806209"/>
              <a:gd name="connsiteY6" fmla="*/ 190978 h 876778"/>
              <a:gd name="connsiteX7" fmla="*/ 206008 w 1806209"/>
              <a:gd name="connsiteY7" fmla="*/ 147435 h 876778"/>
              <a:gd name="connsiteX8" fmla="*/ 238665 w 1806209"/>
              <a:gd name="connsiteY8" fmla="*/ 125664 h 876778"/>
              <a:gd name="connsiteX9" fmla="*/ 260436 w 1806209"/>
              <a:gd name="connsiteY9" fmla="*/ 103892 h 876778"/>
              <a:gd name="connsiteX10" fmla="*/ 303979 w 1806209"/>
              <a:gd name="connsiteY10" fmla="*/ 93007 h 876778"/>
              <a:gd name="connsiteX11" fmla="*/ 336636 w 1806209"/>
              <a:gd name="connsiteY11" fmla="*/ 82121 h 876778"/>
              <a:gd name="connsiteX12" fmla="*/ 358408 w 1806209"/>
              <a:gd name="connsiteY12" fmla="*/ 60350 h 876778"/>
              <a:gd name="connsiteX13" fmla="*/ 412836 w 1806209"/>
              <a:gd name="connsiteY13" fmla="*/ 49464 h 876778"/>
              <a:gd name="connsiteX14" fmla="*/ 478151 w 1806209"/>
              <a:gd name="connsiteY14" fmla="*/ 27692 h 876778"/>
              <a:gd name="connsiteX15" fmla="*/ 510808 w 1806209"/>
              <a:gd name="connsiteY15" fmla="*/ 16807 h 876778"/>
              <a:gd name="connsiteX16" fmla="*/ 1806209 w 1806209"/>
              <a:gd name="connsiteY16" fmla="*/ 0 h 876778"/>
              <a:gd name="connsiteX17" fmla="*/ 708134 w 1806209"/>
              <a:gd name="connsiteY17" fmla="*/ 0 h 876778"/>
              <a:gd name="connsiteX18" fmla="*/ 709028 w 1806209"/>
              <a:gd name="connsiteY18" fmla="*/ 1950 h 876778"/>
              <a:gd name="connsiteX19" fmla="*/ 641436 w 1806209"/>
              <a:gd name="connsiteY19" fmla="*/ 71235 h 876778"/>
              <a:gd name="connsiteX20" fmla="*/ 576122 w 1806209"/>
              <a:gd name="connsiteY20" fmla="*/ 114778 h 876778"/>
              <a:gd name="connsiteX21" fmla="*/ 543465 w 1806209"/>
              <a:gd name="connsiteY21" fmla="*/ 125664 h 876778"/>
              <a:gd name="connsiteX22" fmla="*/ 510808 w 1806209"/>
              <a:gd name="connsiteY22" fmla="*/ 147435 h 876778"/>
              <a:gd name="connsiteX23" fmla="*/ 314865 w 1806209"/>
              <a:gd name="connsiteY23" fmla="*/ 169207 h 876778"/>
              <a:gd name="connsiteX24" fmla="*/ 260436 w 1806209"/>
              <a:gd name="connsiteY24" fmla="*/ 212750 h 876778"/>
              <a:gd name="connsiteX25" fmla="*/ 195122 w 1806209"/>
              <a:gd name="connsiteY25" fmla="*/ 256292 h 876778"/>
              <a:gd name="connsiteX26" fmla="*/ 140694 w 1806209"/>
              <a:gd name="connsiteY26" fmla="*/ 321607 h 876778"/>
              <a:gd name="connsiteX27" fmla="*/ 86265 w 1806209"/>
              <a:gd name="connsiteY27" fmla="*/ 376035 h 876778"/>
              <a:gd name="connsiteX28" fmla="*/ 42722 w 1806209"/>
              <a:gd name="connsiteY28" fmla="*/ 430464 h 876778"/>
              <a:gd name="connsiteX29" fmla="*/ 2368 w 1806209"/>
              <a:gd name="connsiteY29" fmla="*/ 445198 h 876778"/>
              <a:gd name="connsiteX30" fmla="*/ 0 w 1806209"/>
              <a:gd name="connsiteY30" fmla="*/ 445880 h 876778"/>
              <a:gd name="connsiteX31" fmla="*/ 0 w 1806209"/>
              <a:gd name="connsiteY31" fmla="*/ 876778 h 876778"/>
              <a:gd name="connsiteX32" fmla="*/ 1806209 w 1806209"/>
              <a:gd name="connsiteY32" fmla="*/ 876778 h 876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06209" h="876778">
                <a:moveTo>
                  <a:pt x="527412" y="0"/>
                </a:moveTo>
                <a:lnTo>
                  <a:pt x="0" y="0"/>
                </a:lnTo>
                <a:lnTo>
                  <a:pt x="0" y="255471"/>
                </a:lnTo>
                <a:lnTo>
                  <a:pt x="10065" y="245407"/>
                </a:lnTo>
                <a:cubicBezTo>
                  <a:pt x="13308" y="241284"/>
                  <a:pt x="16551" y="237161"/>
                  <a:pt x="20951" y="234521"/>
                </a:cubicBezTo>
                <a:cubicBezTo>
                  <a:pt x="30790" y="228617"/>
                  <a:pt x="43345" y="228767"/>
                  <a:pt x="53608" y="223635"/>
                </a:cubicBezTo>
                <a:cubicBezTo>
                  <a:pt x="138017" y="181431"/>
                  <a:pt x="36838" y="218340"/>
                  <a:pt x="118922" y="190978"/>
                </a:cubicBezTo>
                <a:cubicBezTo>
                  <a:pt x="156922" y="152980"/>
                  <a:pt x="130958" y="172453"/>
                  <a:pt x="206008" y="147435"/>
                </a:cubicBezTo>
                <a:cubicBezTo>
                  <a:pt x="216894" y="140178"/>
                  <a:pt x="228449" y="133837"/>
                  <a:pt x="238665" y="125664"/>
                </a:cubicBezTo>
                <a:cubicBezTo>
                  <a:pt x="246679" y="119253"/>
                  <a:pt x="251256" y="108482"/>
                  <a:pt x="260436" y="103892"/>
                </a:cubicBezTo>
                <a:cubicBezTo>
                  <a:pt x="273817" y="97201"/>
                  <a:pt x="289594" y="97117"/>
                  <a:pt x="303979" y="93007"/>
                </a:cubicBezTo>
                <a:cubicBezTo>
                  <a:pt x="315012" y="89855"/>
                  <a:pt x="325750" y="85750"/>
                  <a:pt x="336636" y="82121"/>
                </a:cubicBezTo>
                <a:cubicBezTo>
                  <a:pt x="343893" y="74864"/>
                  <a:pt x="348975" y="64393"/>
                  <a:pt x="358408" y="60350"/>
                </a:cubicBezTo>
                <a:cubicBezTo>
                  <a:pt x="375414" y="53062"/>
                  <a:pt x="394986" y="54332"/>
                  <a:pt x="412836" y="49464"/>
                </a:cubicBezTo>
                <a:cubicBezTo>
                  <a:pt x="434977" y="43425"/>
                  <a:pt x="456379" y="34949"/>
                  <a:pt x="478151" y="27692"/>
                </a:cubicBezTo>
                <a:lnTo>
                  <a:pt x="510808" y="16807"/>
                </a:lnTo>
                <a:close/>
                <a:moveTo>
                  <a:pt x="1806209" y="0"/>
                </a:moveTo>
                <a:lnTo>
                  <a:pt x="708134" y="0"/>
                </a:lnTo>
                <a:lnTo>
                  <a:pt x="709028" y="1950"/>
                </a:lnTo>
                <a:cubicBezTo>
                  <a:pt x="728907" y="60380"/>
                  <a:pt x="677113" y="62316"/>
                  <a:pt x="641436" y="71235"/>
                </a:cubicBezTo>
                <a:cubicBezTo>
                  <a:pt x="619665" y="85749"/>
                  <a:pt x="600945" y="106503"/>
                  <a:pt x="576122" y="114778"/>
                </a:cubicBezTo>
                <a:cubicBezTo>
                  <a:pt x="565236" y="118407"/>
                  <a:pt x="553728" y="120532"/>
                  <a:pt x="543465" y="125664"/>
                </a:cubicBezTo>
                <a:cubicBezTo>
                  <a:pt x="531763" y="131515"/>
                  <a:pt x="523220" y="143298"/>
                  <a:pt x="510808" y="147435"/>
                </a:cubicBezTo>
                <a:cubicBezTo>
                  <a:pt x="474669" y="159481"/>
                  <a:pt x="324413" y="168411"/>
                  <a:pt x="314865" y="169207"/>
                </a:cubicBezTo>
                <a:cubicBezTo>
                  <a:pt x="241324" y="193719"/>
                  <a:pt x="321038" y="159724"/>
                  <a:pt x="260436" y="212750"/>
                </a:cubicBezTo>
                <a:cubicBezTo>
                  <a:pt x="240744" y="229980"/>
                  <a:pt x="195122" y="256292"/>
                  <a:pt x="195122" y="256292"/>
                </a:cubicBezTo>
                <a:cubicBezTo>
                  <a:pt x="141076" y="337364"/>
                  <a:pt x="210531" y="237803"/>
                  <a:pt x="140694" y="321607"/>
                </a:cubicBezTo>
                <a:cubicBezTo>
                  <a:pt x="95337" y="376034"/>
                  <a:pt x="146135" y="336122"/>
                  <a:pt x="86265" y="376035"/>
                </a:cubicBezTo>
                <a:cubicBezTo>
                  <a:pt x="78573" y="387573"/>
                  <a:pt x="58234" y="422708"/>
                  <a:pt x="42722" y="430464"/>
                </a:cubicBezTo>
                <a:cubicBezTo>
                  <a:pt x="32459" y="435596"/>
                  <a:pt x="16131" y="441039"/>
                  <a:pt x="2368" y="445198"/>
                </a:cubicBezTo>
                <a:lnTo>
                  <a:pt x="0" y="445880"/>
                </a:lnTo>
                <a:lnTo>
                  <a:pt x="0" y="876778"/>
                </a:lnTo>
                <a:lnTo>
                  <a:pt x="1806209" y="876778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7E6F9A8-1B4B-4FEF-942A-15CA97ECE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6837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269398-EF0F-43B4-BC50-CAE499173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900" y="2688336"/>
            <a:ext cx="6767224" cy="31822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600" dirty="0"/>
              <a:t>Introduction and Background</a:t>
            </a:r>
          </a:p>
        </p:txBody>
      </p:sp>
    </p:spTree>
    <p:extLst>
      <p:ext uri="{BB962C8B-B14F-4D97-AF65-F5344CB8AC3E}">
        <p14:creationId xmlns:p14="http://schemas.microsoft.com/office/powerpoint/2010/main" val="2474533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EFF8DB-B8AF-4850-91D2-FD9095E70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33400"/>
            <a:ext cx="10820400" cy="720047"/>
          </a:xfrm>
        </p:spPr>
        <p:txBody>
          <a:bodyPr anchor="b">
            <a:normAutofit fontScale="90000"/>
          </a:bodyPr>
          <a:lstStyle/>
          <a:p>
            <a:pPr algn="ctr"/>
            <a:r>
              <a:rPr lang="en-US" sz="4400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EE83AF-D834-4C48-BB2F-80100CF3BC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29993"/>
            <a:ext cx="10820400" cy="3798013"/>
          </a:xfrm>
        </p:spPr>
        <p:txBody>
          <a:bodyPr anchor="t">
            <a:noAutofit/>
          </a:bodyPr>
          <a:lstStyle/>
          <a:p>
            <a:r>
              <a:rPr lang="en-US" sz="2200" dirty="0"/>
              <a:t>Southern Ocean cyclones during a full summer season (Dec. 2020 to Feb. 2021) are identified and analyzed with DSCOVR-EPIC observations</a:t>
            </a:r>
          </a:p>
          <a:p>
            <a:r>
              <a:rPr lang="en-US" sz="2200" dirty="0"/>
              <a:t>Previous studies on Southern Ocean cyclones mostly used modeled or reanalysis data. EPIC provides a unique opportunity to study these large-scale weather systems with satellite observations.</a:t>
            </a:r>
          </a:p>
          <a:p>
            <a:r>
              <a:rPr lang="en-US" sz="2200" dirty="0"/>
              <a:t>Results show that the cyclone center pressures during this season range from 930 </a:t>
            </a:r>
            <a:r>
              <a:rPr lang="en-US" sz="2200" dirty="0" err="1"/>
              <a:t>hPa</a:t>
            </a:r>
            <a:r>
              <a:rPr lang="en-US" sz="2200" dirty="0"/>
              <a:t> to 1000 </a:t>
            </a:r>
            <a:r>
              <a:rPr lang="en-US" sz="2200" dirty="0" err="1"/>
              <a:t>hPa</a:t>
            </a:r>
            <a:r>
              <a:rPr lang="en-US" sz="2200" dirty="0"/>
              <a:t>, centered at around 970 </a:t>
            </a:r>
            <a:r>
              <a:rPr lang="en-US" sz="2200" dirty="0" err="1"/>
              <a:t>hPa</a:t>
            </a:r>
            <a:r>
              <a:rPr lang="en-US" sz="2200" dirty="0"/>
              <a:t>.</a:t>
            </a:r>
          </a:p>
          <a:p>
            <a:r>
              <a:rPr lang="en-US" sz="2200" dirty="0"/>
              <a:t>Most cyclones are distributed around the 60°S belt, and the highest cyclone density area is in the Indian Ocean sector. </a:t>
            </a:r>
          </a:p>
          <a:p>
            <a:r>
              <a:rPr lang="en-US" sz="2200" dirty="0"/>
              <a:t>Results consistent across three months and similar to previous conclusions from models.</a:t>
            </a:r>
          </a:p>
          <a:p>
            <a:r>
              <a:rPr lang="en-US" sz="2200" dirty="0"/>
              <a:t>Cyclone images will serve as the truth in a cyclone identification machine learning model under development. </a:t>
            </a:r>
          </a:p>
        </p:txBody>
      </p:sp>
    </p:spTree>
    <p:extLst>
      <p:ext uri="{BB962C8B-B14F-4D97-AF65-F5344CB8AC3E}">
        <p14:creationId xmlns:p14="http://schemas.microsoft.com/office/powerpoint/2010/main" val="3891828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222FD-1E9E-42FE-8072-7E6D2A6DD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33400"/>
            <a:ext cx="10820400" cy="1177092"/>
          </a:xfrm>
        </p:spPr>
        <p:txBody>
          <a:bodyPr anchor="b">
            <a:normAutofit/>
          </a:bodyPr>
          <a:lstStyle/>
          <a:p>
            <a:pPr algn="ctr"/>
            <a:r>
              <a:rPr lang="en-US" sz="4400" dirty="0"/>
              <a:t>Discussions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80E9D-3DD2-4C29-B805-199AD7A472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45654"/>
            <a:ext cx="10820400" cy="3547308"/>
          </a:xfrm>
        </p:spPr>
        <p:txBody>
          <a:bodyPr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Limitations: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One summer vs. many years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Human error in data collection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Practical Applications: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Study changing weather systems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400" dirty="0"/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/>
              <a:t>Future Research: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Expand timeline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Train Machine Learning algorithm</a:t>
            </a:r>
          </a:p>
        </p:txBody>
      </p:sp>
    </p:spTree>
    <p:extLst>
      <p:ext uri="{BB962C8B-B14F-4D97-AF65-F5344CB8AC3E}">
        <p14:creationId xmlns:p14="http://schemas.microsoft.com/office/powerpoint/2010/main" val="2008425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D4909F2-4365-4EAA-A488-9146AA9E0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533400"/>
            <a:ext cx="10820400" cy="1177092"/>
          </a:xfrm>
        </p:spPr>
        <p:txBody>
          <a:bodyPr anchor="b">
            <a:normAutofit/>
          </a:bodyPr>
          <a:lstStyle/>
          <a:p>
            <a:pPr algn="ctr"/>
            <a:r>
              <a:rPr lang="en-US" sz="4400" dirty="0"/>
              <a:t>References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713F307-E426-49B9-AD84-08C05C9BE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710492"/>
            <a:ext cx="11382375" cy="3652083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2000" dirty="0"/>
              <a:t>DSCOVR: EPIC (</a:t>
            </a:r>
            <a:r>
              <a:rPr lang="en-US" sz="2000" dirty="0">
                <a:hlinkClick r:id="rId2"/>
              </a:rPr>
              <a:t>https://epic.gsfc.nasa.gov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r>
              <a:rPr lang="en-US" sz="2000" dirty="0"/>
              <a:t>Giovanni Merra-2 Models (</a:t>
            </a:r>
            <a:r>
              <a:rPr lang="en-US" sz="2000" dirty="0">
                <a:hlinkClick r:id="rId3"/>
              </a:rPr>
              <a:t>https://giovanni.gsfc.nasa.gov/</a:t>
            </a:r>
            <a:r>
              <a:rPr lang="en-US" sz="2000" dirty="0"/>
              <a:t>)</a:t>
            </a:r>
          </a:p>
          <a:p>
            <a:pPr marL="0" indent="0">
              <a:buNone/>
            </a:pPr>
            <a:r>
              <a:rPr lang="en-US" sz="2000" i="1" dirty="0"/>
              <a:t>(P). global scale circulation of the atmosphere</a:t>
            </a:r>
            <a:r>
              <a:rPr lang="en-US" sz="2000" dirty="0"/>
              <a:t>. 7(p) Global Scale Circulation of the Atmosphere. (n.d.). http://www.physicalgeography.net/fundamentals/7p.html. </a:t>
            </a:r>
          </a:p>
          <a:p>
            <a:pPr marL="0" indent="0">
              <a:buNone/>
            </a:pPr>
            <a:r>
              <a:rPr lang="en-US" sz="2000" dirty="0"/>
              <a:t>Neu, U., </a:t>
            </a:r>
            <a:r>
              <a:rPr lang="en-US" sz="2000" dirty="0" err="1"/>
              <a:t>Akperov</a:t>
            </a:r>
            <a:r>
              <a:rPr lang="en-US" sz="2000" dirty="0"/>
              <a:t>, M. G., </a:t>
            </a:r>
            <a:r>
              <a:rPr lang="en-US" sz="2000" dirty="0" err="1"/>
              <a:t>Bellenbaum</a:t>
            </a:r>
            <a:r>
              <a:rPr lang="en-US" sz="2000" dirty="0"/>
              <a:t>, N., </a:t>
            </a:r>
            <a:r>
              <a:rPr lang="en-US" sz="2000" dirty="0" err="1"/>
              <a:t>Benestad</a:t>
            </a:r>
            <a:r>
              <a:rPr lang="en-US" sz="2000" dirty="0"/>
              <a:t>, R., Blender, R., Caballero, R., </a:t>
            </a:r>
            <a:r>
              <a:rPr lang="en-US" sz="2000" dirty="0" err="1"/>
              <a:t>Cocozza</a:t>
            </a:r>
            <a:r>
              <a:rPr lang="en-US" sz="2000" dirty="0"/>
              <a:t>, A., </a:t>
            </a:r>
            <a:r>
              <a:rPr lang="en-US" sz="2000" dirty="0" err="1"/>
              <a:t>Dacre</a:t>
            </a:r>
            <a:r>
              <a:rPr lang="en-US" sz="2000" dirty="0"/>
              <a:t>, H. F., Feng, Y., Fraedrich, K., </a:t>
            </a:r>
            <a:r>
              <a:rPr lang="en-US" sz="2000" dirty="0" err="1"/>
              <a:t>Grieger</a:t>
            </a:r>
            <a:r>
              <a:rPr lang="en-US" sz="2000" dirty="0"/>
              <a:t>, J., </a:t>
            </a:r>
            <a:r>
              <a:rPr lang="en-US" sz="2000" dirty="0" err="1"/>
              <a:t>Gulev</a:t>
            </a:r>
            <a:r>
              <a:rPr lang="en-US" sz="2000" dirty="0"/>
              <a:t>, S., Hanley, J., Hewson, T., </a:t>
            </a:r>
            <a:r>
              <a:rPr lang="en-US" sz="2000" dirty="0" err="1"/>
              <a:t>Inatsu</a:t>
            </a:r>
            <a:r>
              <a:rPr lang="en-US" sz="2000" dirty="0"/>
              <a:t>, M., </a:t>
            </a:r>
            <a:r>
              <a:rPr lang="en-US" sz="2000" dirty="0" err="1"/>
              <a:t>Keay</a:t>
            </a:r>
            <a:r>
              <a:rPr lang="en-US" sz="2000" dirty="0"/>
              <a:t>, K., Kew, S. F., Kindem, I., </a:t>
            </a:r>
            <a:r>
              <a:rPr lang="en-US" sz="2000" dirty="0" err="1"/>
              <a:t>Leckebusch</a:t>
            </a:r>
            <a:r>
              <a:rPr lang="en-US" sz="2000" dirty="0"/>
              <a:t>, G. C., … </a:t>
            </a:r>
            <a:r>
              <a:rPr lang="en-US" sz="2000" dirty="0" err="1"/>
              <a:t>Wernli</a:t>
            </a:r>
            <a:r>
              <a:rPr lang="en-US" sz="2000" dirty="0"/>
              <a:t>, H. (2013). IMILAST: A community effort To INTERCOMPARE extratropical cyclone detection and tracking algorithms. </a:t>
            </a:r>
            <a:r>
              <a:rPr lang="en-US" sz="2000" i="1" dirty="0"/>
              <a:t>Bulletin of the American Meteorological Society</a:t>
            </a:r>
            <a:r>
              <a:rPr lang="en-US" sz="2000" dirty="0"/>
              <a:t>, </a:t>
            </a:r>
            <a:r>
              <a:rPr lang="en-US" sz="2000" i="1" dirty="0"/>
              <a:t>94</a:t>
            </a:r>
            <a:r>
              <a:rPr lang="en-US" sz="2000" dirty="0"/>
              <a:t>(4), 529–547. https://doi.org/10.1175/bams-d-11-00154.1 </a:t>
            </a:r>
          </a:p>
          <a:p>
            <a:pPr marL="0" indent="0">
              <a:buNone/>
            </a:pPr>
            <a:r>
              <a:rPr lang="en-US" sz="2000" dirty="0" err="1"/>
              <a:t>Papritz</a:t>
            </a:r>
            <a:r>
              <a:rPr lang="en-US" sz="2000" dirty="0"/>
              <a:t>, L., </a:t>
            </a:r>
            <a:r>
              <a:rPr lang="en-US" sz="2000" dirty="0" err="1"/>
              <a:t>Pfahl</a:t>
            </a:r>
            <a:r>
              <a:rPr lang="en-US" sz="2000" dirty="0"/>
              <a:t>, S., </a:t>
            </a:r>
            <a:r>
              <a:rPr lang="en-US" sz="2000" dirty="0" err="1"/>
              <a:t>Rudeva</a:t>
            </a:r>
            <a:r>
              <a:rPr lang="en-US" sz="2000" dirty="0"/>
              <a:t>, I., Simmonds, I., </a:t>
            </a:r>
            <a:r>
              <a:rPr lang="en-US" sz="2000" dirty="0" err="1"/>
              <a:t>Sodemann</a:t>
            </a:r>
            <a:r>
              <a:rPr lang="en-US" sz="2000" dirty="0"/>
              <a:t>, H., &amp; </a:t>
            </a:r>
            <a:r>
              <a:rPr lang="en-US" sz="2000" dirty="0" err="1"/>
              <a:t>Wernli</a:t>
            </a:r>
            <a:r>
              <a:rPr lang="en-US" sz="2000" dirty="0"/>
              <a:t>, H. (2014). The role of extratropical cyclones and fronts for Southern Ocean Freshwater Fluxes. </a:t>
            </a:r>
            <a:r>
              <a:rPr lang="en-US" sz="2000" i="1" dirty="0"/>
              <a:t>Journal of Climate</a:t>
            </a:r>
            <a:r>
              <a:rPr lang="en-US" sz="2000" dirty="0"/>
              <a:t>, </a:t>
            </a:r>
            <a:r>
              <a:rPr lang="en-US" sz="2000" i="1" dirty="0"/>
              <a:t>27</a:t>
            </a:r>
            <a:r>
              <a:rPr lang="en-US" sz="2000" dirty="0"/>
              <a:t>(16), 6205–6224. https://doi.org/10.1175/jcli-d-13-00409.1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4882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76DB5-E36F-496A-ACFD-13BCBEF7D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898" y="533400"/>
            <a:ext cx="10820400" cy="874160"/>
          </a:xfrm>
        </p:spPr>
        <p:txBody>
          <a:bodyPr anchor="b">
            <a:normAutofit/>
          </a:bodyPr>
          <a:lstStyle/>
          <a:p>
            <a:pPr algn="ctr"/>
            <a:r>
              <a:rPr lang="en-US" sz="4400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71B7D6-7DCC-43AB-BD02-7D6FF8FB7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82065"/>
            <a:ext cx="10820400" cy="4829009"/>
          </a:xfrm>
        </p:spPr>
        <p:txBody>
          <a:bodyPr anchor="t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Use DSCOVR-EPIC images to identify summertime Southern Ocean cyclones (below 30 degrees south), which are important components of the Earth’s climate system.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Visually inspect 3 months (Dec. 2020, Jan. and Feb. 2021) of EPIC images, label each identified cyclone, and save the center geolocation and pressure. 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Conduct statistical analysis of the cyclone occurrence and strength. 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Cyclone images will serve as the truth in a cyclone identification machine learning model under development. </a:t>
            </a:r>
          </a:p>
          <a:p>
            <a:pPr>
              <a:lnSpc>
                <a:spcPct val="90000"/>
              </a:lnSpc>
            </a:pPr>
            <a:endParaRPr lang="en-US" sz="3200" dirty="0"/>
          </a:p>
          <a:p>
            <a:pPr marL="0" indent="0">
              <a:lnSpc>
                <a:spcPct val="90000"/>
              </a:lnSpc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334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A55B6-B3BA-4327-89A9-15F8CF68E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2" y="609600"/>
            <a:ext cx="6282266" cy="1456267"/>
          </a:xfrm>
        </p:spPr>
        <p:txBody>
          <a:bodyPr>
            <a:normAutofit/>
          </a:bodyPr>
          <a:lstStyle/>
          <a:p>
            <a:r>
              <a:rPr lang="en-US"/>
              <a:t>Identification of a Cyclone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39B1F-C598-9A41-880A-6A077A2A9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2" y="2142067"/>
            <a:ext cx="6282266" cy="3649133"/>
          </a:xfrm>
        </p:spPr>
        <p:txBody>
          <a:bodyPr>
            <a:noAutofit/>
          </a:bodyPr>
          <a:lstStyle/>
          <a:p>
            <a:r>
              <a:rPr lang="en-US" sz="2600" dirty="0"/>
              <a:t>Cyclonic cloud system visible on an EPIC image. </a:t>
            </a:r>
          </a:p>
          <a:p>
            <a:r>
              <a:rPr lang="en-US" sz="2600" dirty="0"/>
              <a:t>Rotation center is the center of the cyclone. </a:t>
            </a:r>
          </a:p>
          <a:p>
            <a:r>
              <a:rPr lang="en-US" sz="2600" dirty="0"/>
              <a:t>MERRA-2 sea surface pressure maps are used for comparison/corroboration purposes. </a:t>
            </a:r>
          </a:p>
          <a:p>
            <a:r>
              <a:rPr lang="en-US" sz="2600" dirty="0"/>
              <a:t>The cyclones identified on an EPIC image usually correspond to a low-pressure system in the appropriate MERRA-2 map.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93F13C-685D-40DB-BE86-BD44C41C4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78" t="11250" r="11087" b="11250"/>
          <a:stretch/>
        </p:blipFill>
        <p:spPr>
          <a:xfrm>
            <a:off x="7105159" y="1567950"/>
            <a:ext cx="4401039" cy="4388701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4553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301FE-D134-4FC0-A294-4E9443B91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Merra-2 Model – Sea Level Pressure 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8B60CC56-010E-4AC4-AAFB-9E28687C5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1778039"/>
            <a:ext cx="10568789" cy="4999000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F8D6CB-F088-4D0C-80C5-59C73F35A42E}"/>
              </a:ext>
            </a:extLst>
          </p:cNvPr>
          <p:cNvCxnSpPr/>
          <p:nvPr/>
        </p:nvCxnSpPr>
        <p:spPr>
          <a:xfrm>
            <a:off x="1501541" y="2820202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687D19-3338-4C44-9875-35787077FD4A}"/>
              </a:ext>
            </a:extLst>
          </p:cNvPr>
          <p:cNvCxnSpPr>
            <a:cxnSpLocks/>
          </p:cNvCxnSpPr>
          <p:nvPr/>
        </p:nvCxnSpPr>
        <p:spPr>
          <a:xfrm>
            <a:off x="797561" y="5186950"/>
            <a:ext cx="9413239" cy="7593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6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8BD78ED-75E1-4879-B369-BC61F7C45E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BE7BD64-C268-4BE6-8D67-F5DD171F0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6C6E9A-567D-4054-B920-2E1BAF6D24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0"/>
            <a:ext cx="9676190" cy="5442857"/>
          </a:xfrm>
          <a:custGeom>
            <a:avLst/>
            <a:gdLst>
              <a:gd name="connsiteX0" fmla="*/ 0 w 9676190"/>
              <a:gd name="connsiteY0" fmla="*/ 0 h 5442857"/>
              <a:gd name="connsiteX1" fmla="*/ 9676190 w 9676190"/>
              <a:gd name="connsiteY1" fmla="*/ 0 h 5442857"/>
              <a:gd name="connsiteX2" fmla="*/ 9676190 w 9676190"/>
              <a:gd name="connsiteY2" fmla="*/ 5442857 h 5442857"/>
              <a:gd name="connsiteX3" fmla="*/ 1890711 w 9676190"/>
              <a:gd name="connsiteY3" fmla="*/ 5442857 h 5442857"/>
              <a:gd name="connsiteX4" fmla="*/ 1883227 w 9676190"/>
              <a:gd name="connsiteY4" fmla="*/ 5203371 h 5442857"/>
              <a:gd name="connsiteX5" fmla="*/ 1872341 w 9676190"/>
              <a:gd name="connsiteY5" fmla="*/ 5170714 h 5442857"/>
              <a:gd name="connsiteX6" fmla="*/ 1828798 w 9676190"/>
              <a:gd name="connsiteY6" fmla="*/ 5116285 h 5442857"/>
              <a:gd name="connsiteX7" fmla="*/ 1796141 w 9676190"/>
              <a:gd name="connsiteY7" fmla="*/ 4953000 h 5442857"/>
              <a:gd name="connsiteX8" fmla="*/ 1817912 w 9676190"/>
              <a:gd name="connsiteY8" fmla="*/ 4909457 h 5442857"/>
              <a:gd name="connsiteX9" fmla="*/ 1741712 w 9676190"/>
              <a:gd name="connsiteY9" fmla="*/ 4789714 h 5442857"/>
              <a:gd name="connsiteX10" fmla="*/ 1730827 w 9676190"/>
              <a:gd name="connsiteY10" fmla="*/ 4757057 h 5442857"/>
              <a:gd name="connsiteX11" fmla="*/ 1687284 w 9676190"/>
              <a:gd name="connsiteY11" fmla="*/ 4702628 h 5442857"/>
              <a:gd name="connsiteX12" fmla="*/ 1632855 w 9676190"/>
              <a:gd name="connsiteY12" fmla="*/ 4593771 h 5442857"/>
              <a:gd name="connsiteX13" fmla="*/ 1600198 w 9676190"/>
              <a:gd name="connsiteY13" fmla="*/ 4572000 h 5442857"/>
              <a:gd name="connsiteX14" fmla="*/ 1578427 w 9676190"/>
              <a:gd name="connsiteY14" fmla="*/ 4550228 h 5442857"/>
              <a:gd name="connsiteX15" fmla="*/ 1556655 w 9676190"/>
              <a:gd name="connsiteY15" fmla="*/ 4517571 h 5442857"/>
              <a:gd name="connsiteX16" fmla="*/ 1523998 w 9676190"/>
              <a:gd name="connsiteY16" fmla="*/ 4506685 h 5442857"/>
              <a:gd name="connsiteX17" fmla="*/ 1491341 w 9676190"/>
              <a:gd name="connsiteY17" fmla="*/ 4484914 h 5442857"/>
              <a:gd name="connsiteX18" fmla="*/ 1415141 w 9676190"/>
              <a:gd name="connsiteY18" fmla="*/ 4463143 h 5442857"/>
              <a:gd name="connsiteX19" fmla="*/ 1349827 w 9676190"/>
              <a:gd name="connsiteY19" fmla="*/ 4397828 h 5442857"/>
              <a:gd name="connsiteX20" fmla="*/ 1328055 w 9676190"/>
              <a:gd name="connsiteY20" fmla="*/ 4376057 h 5442857"/>
              <a:gd name="connsiteX21" fmla="*/ 1295398 w 9676190"/>
              <a:gd name="connsiteY21" fmla="*/ 4354285 h 5442857"/>
              <a:gd name="connsiteX22" fmla="*/ 1262741 w 9676190"/>
              <a:gd name="connsiteY22" fmla="*/ 4321628 h 5442857"/>
              <a:gd name="connsiteX23" fmla="*/ 1197427 w 9676190"/>
              <a:gd name="connsiteY23" fmla="*/ 4299857 h 5442857"/>
              <a:gd name="connsiteX24" fmla="*/ 1153884 w 9676190"/>
              <a:gd name="connsiteY24" fmla="*/ 4288971 h 5442857"/>
              <a:gd name="connsiteX25" fmla="*/ 1088570 w 9676190"/>
              <a:gd name="connsiteY25" fmla="*/ 4267200 h 5442857"/>
              <a:gd name="connsiteX26" fmla="*/ 1023255 w 9676190"/>
              <a:gd name="connsiteY26" fmla="*/ 4223657 h 5442857"/>
              <a:gd name="connsiteX27" fmla="*/ 1001484 w 9676190"/>
              <a:gd name="connsiteY27" fmla="*/ 4201885 h 5442857"/>
              <a:gd name="connsiteX28" fmla="*/ 947055 w 9676190"/>
              <a:gd name="connsiteY28" fmla="*/ 4191000 h 5442857"/>
              <a:gd name="connsiteX29" fmla="*/ 903512 w 9676190"/>
              <a:gd name="connsiteY29" fmla="*/ 4180114 h 5442857"/>
              <a:gd name="connsiteX30" fmla="*/ 870855 w 9676190"/>
              <a:gd name="connsiteY30" fmla="*/ 4158343 h 5442857"/>
              <a:gd name="connsiteX31" fmla="*/ 805541 w 9676190"/>
              <a:gd name="connsiteY31" fmla="*/ 4136571 h 5442857"/>
              <a:gd name="connsiteX32" fmla="*/ 772884 w 9676190"/>
              <a:gd name="connsiteY32" fmla="*/ 4125685 h 5442857"/>
              <a:gd name="connsiteX33" fmla="*/ 707570 w 9676190"/>
              <a:gd name="connsiteY33" fmla="*/ 4103914 h 5442857"/>
              <a:gd name="connsiteX34" fmla="*/ 674912 w 9676190"/>
              <a:gd name="connsiteY34" fmla="*/ 4093028 h 5442857"/>
              <a:gd name="connsiteX35" fmla="*/ 631370 w 9676190"/>
              <a:gd name="connsiteY35" fmla="*/ 4082143 h 5442857"/>
              <a:gd name="connsiteX36" fmla="*/ 359227 w 9676190"/>
              <a:gd name="connsiteY36" fmla="*/ 4093028 h 5442857"/>
              <a:gd name="connsiteX37" fmla="*/ 293912 w 9676190"/>
              <a:gd name="connsiteY37" fmla="*/ 4136571 h 5442857"/>
              <a:gd name="connsiteX38" fmla="*/ 217712 w 9676190"/>
              <a:gd name="connsiteY38" fmla="*/ 4158343 h 5442857"/>
              <a:gd name="connsiteX39" fmla="*/ 185055 w 9676190"/>
              <a:gd name="connsiteY39" fmla="*/ 4180114 h 5442857"/>
              <a:gd name="connsiteX40" fmla="*/ 141512 w 9676190"/>
              <a:gd name="connsiteY40" fmla="*/ 4201885 h 5442857"/>
              <a:gd name="connsiteX41" fmla="*/ 119741 w 9676190"/>
              <a:gd name="connsiteY41" fmla="*/ 4223657 h 5442857"/>
              <a:gd name="connsiteX42" fmla="*/ 87084 w 9676190"/>
              <a:gd name="connsiteY42" fmla="*/ 4234543 h 5442857"/>
              <a:gd name="connsiteX43" fmla="*/ 10884 w 9676190"/>
              <a:gd name="connsiteY43" fmla="*/ 4278085 h 5442857"/>
              <a:gd name="connsiteX44" fmla="*/ 0 w 9676190"/>
              <a:gd name="connsiteY44" fmla="*/ 4287781 h 544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9676190" h="5442857">
                <a:moveTo>
                  <a:pt x="0" y="0"/>
                </a:moveTo>
                <a:lnTo>
                  <a:pt x="9676190" y="0"/>
                </a:lnTo>
                <a:lnTo>
                  <a:pt x="9676190" y="5442857"/>
                </a:lnTo>
                <a:lnTo>
                  <a:pt x="1890711" y="5442857"/>
                </a:lnTo>
                <a:lnTo>
                  <a:pt x="1883227" y="5203371"/>
                </a:lnTo>
                <a:cubicBezTo>
                  <a:pt x="1882572" y="5191915"/>
                  <a:pt x="1877473" y="5180977"/>
                  <a:pt x="1872341" y="5170714"/>
                </a:cubicBezTo>
                <a:cubicBezTo>
                  <a:pt x="1858608" y="5143249"/>
                  <a:pt x="1849049" y="5136536"/>
                  <a:pt x="1828798" y="5116285"/>
                </a:cubicBezTo>
                <a:cubicBezTo>
                  <a:pt x="1791950" y="5005739"/>
                  <a:pt x="1816272" y="5093911"/>
                  <a:pt x="1796141" y="4953000"/>
                </a:cubicBezTo>
                <a:cubicBezTo>
                  <a:pt x="1793524" y="4934684"/>
                  <a:pt x="1814283" y="4916714"/>
                  <a:pt x="1817912" y="4909457"/>
                </a:cubicBezTo>
                <a:cubicBezTo>
                  <a:pt x="1792512" y="4869543"/>
                  <a:pt x="1756672" y="4834597"/>
                  <a:pt x="1741712" y="4789714"/>
                </a:cubicBezTo>
                <a:cubicBezTo>
                  <a:pt x="1738084" y="4778828"/>
                  <a:pt x="1735959" y="4767320"/>
                  <a:pt x="1730827" y="4757057"/>
                </a:cubicBezTo>
                <a:cubicBezTo>
                  <a:pt x="1717096" y="4729596"/>
                  <a:pt x="1707532" y="4722877"/>
                  <a:pt x="1687284" y="4702628"/>
                </a:cubicBezTo>
                <a:cubicBezTo>
                  <a:pt x="1677462" y="4663342"/>
                  <a:pt x="1671736" y="4619691"/>
                  <a:pt x="1632855" y="4593771"/>
                </a:cubicBezTo>
                <a:cubicBezTo>
                  <a:pt x="1621969" y="4586514"/>
                  <a:pt x="1610414" y="4580173"/>
                  <a:pt x="1600198" y="4572000"/>
                </a:cubicBezTo>
                <a:cubicBezTo>
                  <a:pt x="1592184" y="4565589"/>
                  <a:pt x="1584838" y="4558242"/>
                  <a:pt x="1578427" y="4550228"/>
                </a:cubicBezTo>
                <a:cubicBezTo>
                  <a:pt x="1570254" y="4540012"/>
                  <a:pt x="1566871" y="4525744"/>
                  <a:pt x="1556655" y="4517571"/>
                </a:cubicBezTo>
                <a:cubicBezTo>
                  <a:pt x="1547695" y="4510403"/>
                  <a:pt x="1534261" y="4511817"/>
                  <a:pt x="1523998" y="4506685"/>
                </a:cubicBezTo>
                <a:cubicBezTo>
                  <a:pt x="1512296" y="4500834"/>
                  <a:pt x="1503043" y="4490765"/>
                  <a:pt x="1491341" y="4484914"/>
                </a:cubicBezTo>
                <a:cubicBezTo>
                  <a:pt x="1475720" y="4477104"/>
                  <a:pt x="1429098" y="4466632"/>
                  <a:pt x="1415141" y="4463143"/>
                </a:cubicBezTo>
                <a:lnTo>
                  <a:pt x="1349827" y="4397828"/>
                </a:lnTo>
                <a:cubicBezTo>
                  <a:pt x="1342570" y="4390571"/>
                  <a:pt x="1336594" y="4381750"/>
                  <a:pt x="1328055" y="4376057"/>
                </a:cubicBezTo>
                <a:cubicBezTo>
                  <a:pt x="1317169" y="4368800"/>
                  <a:pt x="1305449" y="4362661"/>
                  <a:pt x="1295398" y="4354285"/>
                </a:cubicBezTo>
                <a:cubicBezTo>
                  <a:pt x="1283572" y="4344430"/>
                  <a:pt x="1276198" y="4329104"/>
                  <a:pt x="1262741" y="4321628"/>
                </a:cubicBezTo>
                <a:cubicBezTo>
                  <a:pt x="1242680" y="4310483"/>
                  <a:pt x="1219691" y="4305423"/>
                  <a:pt x="1197427" y="4299857"/>
                </a:cubicBezTo>
                <a:cubicBezTo>
                  <a:pt x="1182913" y="4296228"/>
                  <a:pt x="1168214" y="4293270"/>
                  <a:pt x="1153884" y="4288971"/>
                </a:cubicBezTo>
                <a:cubicBezTo>
                  <a:pt x="1131903" y="4282377"/>
                  <a:pt x="1088570" y="4267200"/>
                  <a:pt x="1088570" y="4267200"/>
                </a:cubicBezTo>
                <a:cubicBezTo>
                  <a:pt x="1066798" y="4252686"/>
                  <a:pt x="1041757" y="4242160"/>
                  <a:pt x="1023255" y="4223657"/>
                </a:cubicBezTo>
                <a:cubicBezTo>
                  <a:pt x="1015998" y="4216400"/>
                  <a:pt x="1010917" y="4205928"/>
                  <a:pt x="1001484" y="4201885"/>
                </a:cubicBezTo>
                <a:cubicBezTo>
                  <a:pt x="984478" y="4194597"/>
                  <a:pt x="965117" y="4195014"/>
                  <a:pt x="947055" y="4191000"/>
                </a:cubicBezTo>
                <a:cubicBezTo>
                  <a:pt x="932450" y="4187755"/>
                  <a:pt x="918026" y="4183743"/>
                  <a:pt x="903512" y="4180114"/>
                </a:cubicBezTo>
                <a:cubicBezTo>
                  <a:pt x="892626" y="4172857"/>
                  <a:pt x="882810" y="4163656"/>
                  <a:pt x="870855" y="4158343"/>
                </a:cubicBezTo>
                <a:cubicBezTo>
                  <a:pt x="849884" y="4149022"/>
                  <a:pt x="827312" y="4143828"/>
                  <a:pt x="805541" y="4136571"/>
                </a:cubicBezTo>
                <a:lnTo>
                  <a:pt x="772884" y="4125685"/>
                </a:lnTo>
                <a:lnTo>
                  <a:pt x="707570" y="4103914"/>
                </a:lnTo>
                <a:cubicBezTo>
                  <a:pt x="696684" y="4100285"/>
                  <a:pt x="686044" y="4095811"/>
                  <a:pt x="674912" y="4093028"/>
                </a:cubicBezTo>
                <a:lnTo>
                  <a:pt x="631370" y="4082143"/>
                </a:lnTo>
                <a:cubicBezTo>
                  <a:pt x="540656" y="4085771"/>
                  <a:pt x="448856" y="4078572"/>
                  <a:pt x="359227" y="4093028"/>
                </a:cubicBezTo>
                <a:cubicBezTo>
                  <a:pt x="333395" y="4097194"/>
                  <a:pt x="318735" y="4128296"/>
                  <a:pt x="293912" y="4136571"/>
                </a:cubicBezTo>
                <a:cubicBezTo>
                  <a:pt x="247062" y="4152188"/>
                  <a:pt x="272387" y="4144674"/>
                  <a:pt x="217712" y="4158343"/>
                </a:cubicBezTo>
                <a:cubicBezTo>
                  <a:pt x="206826" y="4165600"/>
                  <a:pt x="196414" y="4173623"/>
                  <a:pt x="185055" y="4180114"/>
                </a:cubicBezTo>
                <a:cubicBezTo>
                  <a:pt x="170966" y="4188165"/>
                  <a:pt x="155014" y="4192884"/>
                  <a:pt x="141512" y="4201885"/>
                </a:cubicBezTo>
                <a:cubicBezTo>
                  <a:pt x="132973" y="4207578"/>
                  <a:pt x="128542" y="4218376"/>
                  <a:pt x="119741" y="4223657"/>
                </a:cubicBezTo>
                <a:cubicBezTo>
                  <a:pt x="109902" y="4229561"/>
                  <a:pt x="97631" y="4230023"/>
                  <a:pt x="87084" y="4234543"/>
                </a:cubicBezTo>
                <a:cubicBezTo>
                  <a:pt x="63016" y="4244858"/>
                  <a:pt x="31908" y="4261266"/>
                  <a:pt x="10884" y="4278085"/>
                </a:cubicBezTo>
                <a:lnTo>
                  <a:pt x="0" y="4287781"/>
                </a:lnTo>
                <a:close/>
              </a:path>
            </a:pathLst>
          </a:cu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164FB2-EFB1-4531-A8F4-DD77A03E2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42" r="78777"/>
          <a:stretch/>
        </p:blipFill>
        <p:spPr>
          <a:xfrm>
            <a:off x="0" y="5352597"/>
            <a:ext cx="2053566" cy="1505403"/>
          </a:xfrm>
          <a:custGeom>
            <a:avLst/>
            <a:gdLst>
              <a:gd name="connsiteX0" fmla="*/ 1355645 w 2053566"/>
              <a:gd name="connsiteY0" fmla="*/ 0 h 1505403"/>
              <a:gd name="connsiteX1" fmla="*/ 2053566 w 2053566"/>
              <a:gd name="connsiteY1" fmla="*/ 0 h 1505403"/>
              <a:gd name="connsiteX2" fmla="*/ 2053566 w 2053566"/>
              <a:gd name="connsiteY2" fmla="*/ 500084 h 1505403"/>
              <a:gd name="connsiteX3" fmla="*/ 2046514 w 2053566"/>
              <a:gd name="connsiteY3" fmla="*/ 493032 h 1505403"/>
              <a:gd name="connsiteX4" fmla="*/ 2002971 w 2053566"/>
              <a:gd name="connsiteY4" fmla="*/ 438603 h 1505403"/>
              <a:gd name="connsiteX5" fmla="*/ 1970314 w 2053566"/>
              <a:gd name="connsiteY5" fmla="*/ 416832 h 1505403"/>
              <a:gd name="connsiteX6" fmla="*/ 1926771 w 2053566"/>
              <a:gd name="connsiteY6" fmla="*/ 373289 h 1505403"/>
              <a:gd name="connsiteX7" fmla="*/ 1905000 w 2053566"/>
              <a:gd name="connsiteY7" fmla="*/ 351517 h 1505403"/>
              <a:gd name="connsiteX8" fmla="*/ 1839686 w 2053566"/>
              <a:gd name="connsiteY8" fmla="*/ 307974 h 1505403"/>
              <a:gd name="connsiteX9" fmla="*/ 1774371 w 2053566"/>
              <a:gd name="connsiteY9" fmla="*/ 286203 h 1505403"/>
              <a:gd name="connsiteX10" fmla="*/ 1741714 w 2053566"/>
              <a:gd name="connsiteY10" fmla="*/ 264432 h 1505403"/>
              <a:gd name="connsiteX11" fmla="*/ 1676400 w 2053566"/>
              <a:gd name="connsiteY11" fmla="*/ 242660 h 1505403"/>
              <a:gd name="connsiteX12" fmla="*/ 1643743 w 2053566"/>
              <a:gd name="connsiteY12" fmla="*/ 210003 h 1505403"/>
              <a:gd name="connsiteX13" fmla="*/ 1600200 w 2053566"/>
              <a:gd name="connsiteY13" fmla="*/ 199117 h 1505403"/>
              <a:gd name="connsiteX14" fmla="*/ 1578429 w 2053566"/>
              <a:gd name="connsiteY14" fmla="*/ 155574 h 1505403"/>
              <a:gd name="connsiteX15" fmla="*/ 1502229 w 2053566"/>
              <a:gd name="connsiteY15" fmla="*/ 90260 h 1505403"/>
              <a:gd name="connsiteX16" fmla="*/ 1436914 w 2053566"/>
              <a:gd name="connsiteY16" fmla="*/ 46717 h 1505403"/>
              <a:gd name="connsiteX17" fmla="*/ 1404257 w 2053566"/>
              <a:gd name="connsiteY17" fmla="*/ 24946 h 1505403"/>
              <a:gd name="connsiteX18" fmla="*/ 1360714 w 2053566"/>
              <a:gd name="connsiteY18" fmla="*/ 3174 h 1505403"/>
              <a:gd name="connsiteX19" fmla="*/ 0 w 2053566"/>
              <a:gd name="connsiteY19" fmla="*/ 0 h 1505403"/>
              <a:gd name="connsiteX20" fmla="*/ 614898 w 2053566"/>
              <a:gd name="connsiteY20" fmla="*/ 0 h 1505403"/>
              <a:gd name="connsiteX21" fmla="*/ 620486 w 2053566"/>
              <a:gd name="connsiteY21" fmla="*/ 35832 h 1505403"/>
              <a:gd name="connsiteX22" fmla="*/ 685800 w 2053566"/>
              <a:gd name="connsiteY22" fmla="*/ 101146 h 1505403"/>
              <a:gd name="connsiteX23" fmla="*/ 718457 w 2053566"/>
              <a:gd name="connsiteY23" fmla="*/ 122917 h 1505403"/>
              <a:gd name="connsiteX24" fmla="*/ 762000 w 2053566"/>
              <a:gd name="connsiteY24" fmla="*/ 133803 h 1505403"/>
              <a:gd name="connsiteX25" fmla="*/ 794657 w 2053566"/>
              <a:gd name="connsiteY25" fmla="*/ 144689 h 1505403"/>
              <a:gd name="connsiteX26" fmla="*/ 838200 w 2053566"/>
              <a:gd name="connsiteY26" fmla="*/ 155574 h 1505403"/>
              <a:gd name="connsiteX27" fmla="*/ 903514 w 2053566"/>
              <a:gd name="connsiteY27" fmla="*/ 177346 h 1505403"/>
              <a:gd name="connsiteX28" fmla="*/ 968829 w 2053566"/>
              <a:gd name="connsiteY28" fmla="*/ 210003 h 1505403"/>
              <a:gd name="connsiteX29" fmla="*/ 1012371 w 2053566"/>
              <a:gd name="connsiteY29" fmla="*/ 242660 h 1505403"/>
              <a:gd name="connsiteX30" fmla="*/ 1045029 w 2053566"/>
              <a:gd name="connsiteY30" fmla="*/ 253546 h 1505403"/>
              <a:gd name="connsiteX31" fmla="*/ 1077686 w 2053566"/>
              <a:gd name="connsiteY31" fmla="*/ 286203 h 1505403"/>
              <a:gd name="connsiteX32" fmla="*/ 1110343 w 2053566"/>
              <a:gd name="connsiteY32" fmla="*/ 297089 h 1505403"/>
              <a:gd name="connsiteX33" fmla="*/ 1175657 w 2053566"/>
              <a:gd name="connsiteY33" fmla="*/ 340632 h 1505403"/>
              <a:gd name="connsiteX34" fmla="*/ 1208314 w 2053566"/>
              <a:gd name="connsiteY34" fmla="*/ 362403 h 1505403"/>
              <a:gd name="connsiteX35" fmla="*/ 1284514 w 2053566"/>
              <a:gd name="connsiteY35" fmla="*/ 384174 h 1505403"/>
              <a:gd name="connsiteX36" fmla="*/ 1317171 w 2053566"/>
              <a:gd name="connsiteY36" fmla="*/ 405946 h 1505403"/>
              <a:gd name="connsiteX37" fmla="*/ 1382486 w 2053566"/>
              <a:gd name="connsiteY37" fmla="*/ 427717 h 1505403"/>
              <a:gd name="connsiteX38" fmla="*/ 1436914 w 2053566"/>
              <a:gd name="connsiteY38" fmla="*/ 471260 h 1505403"/>
              <a:gd name="connsiteX39" fmla="*/ 1458686 w 2053566"/>
              <a:gd name="connsiteY39" fmla="*/ 493032 h 1505403"/>
              <a:gd name="connsiteX40" fmla="*/ 1524000 w 2053566"/>
              <a:gd name="connsiteY40" fmla="*/ 514803 h 1505403"/>
              <a:gd name="connsiteX41" fmla="*/ 1578429 w 2053566"/>
              <a:gd name="connsiteY41" fmla="*/ 569232 h 1505403"/>
              <a:gd name="connsiteX42" fmla="*/ 1611086 w 2053566"/>
              <a:gd name="connsiteY42" fmla="*/ 601889 h 1505403"/>
              <a:gd name="connsiteX43" fmla="*/ 1687286 w 2053566"/>
              <a:gd name="connsiteY43" fmla="*/ 667203 h 1505403"/>
              <a:gd name="connsiteX44" fmla="*/ 1763486 w 2053566"/>
              <a:gd name="connsiteY44" fmla="*/ 743403 h 1505403"/>
              <a:gd name="connsiteX45" fmla="*/ 1796143 w 2053566"/>
              <a:gd name="connsiteY45" fmla="*/ 776060 h 1505403"/>
              <a:gd name="connsiteX46" fmla="*/ 1817914 w 2053566"/>
              <a:gd name="connsiteY46" fmla="*/ 797832 h 1505403"/>
              <a:gd name="connsiteX47" fmla="*/ 1883229 w 2053566"/>
              <a:gd name="connsiteY47" fmla="*/ 841374 h 1505403"/>
              <a:gd name="connsiteX48" fmla="*/ 1915886 w 2053566"/>
              <a:gd name="connsiteY48" fmla="*/ 863146 h 1505403"/>
              <a:gd name="connsiteX49" fmla="*/ 1948543 w 2053566"/>
              <a:gd name="connsiteY49" fmla="*/ 895803 h 1505403"/>
              <a:gd name="connsiteX50" fmla="*/ 1992086 w 2053566"/>
              <a:gd name="connsiteY50" fmla="*/ 906689 h 1505403"/>
              <a:gd name="connsiteX51" fmla="*/ 2024743 w 2053566"/>
              <a:gd name="connsiteY51" fmla="*/ 917574 h 1505403"/>
              <a:gd name="connsiteX52" fmla="*/ 2053566 w 2053566"/>
              <a:gd name="connsiteY52" fmla="*/ 925251 h 1505403"/>
              <a:gd name="connsiteX53" fmla="*/ 2053566 w 2053566"/>
              <a:gd name="connsiteY53" fmla="*/ 1505403 h 1505403"/>
              <a:gd name="connsiteX54" fmla="*/ 0 w 2053566"/>
              <a:gd name="connsiteY54" fmla="*/ 1505403 h 1505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053566" h="1505403">
                <a:moveTo>
                  <a:pt x="1355645" y="0"/>
                </a:moveTo>
                <a:lnTo>
                  <a:pt x="2053566" y="0"/>
                </a:lnTo>
                <a:lnTo>
                  <a:pt x="2053566" y="500084"/>
                </a:lnTo>
                <a:lnTo>
                  <a:pt x="2046514" y="493032"/>
                </a:lnTo>
                <a:cubicBezTo>
                  <a:pt x="2021363" y="461593"/>
                  <a:pt x="2032180" y="461970"/>
                  <a:pt x="2002971" y="438603"/>
                </a:cubicBezTo>
                <a:cubicBezTo>
                  <a:pt x="1992755" y="430430"/>
                  <a:pt x="1980247" y="425346"/>
                  <a:pt x="1970314" y="416832"/>
                </a:cubicBezTo>
                <a:cubicBezTo>
                  <a:pt x="1954729" y="403474"/>
                  <a:pt x="1941285" y="387803"/>
                  <a:pt x="1926771" y="373289"/>
                </a:cubicBezTo>
                <a:cubicBezTo>
                  <a:pt x="1919514" y="366032"/>
                  <a:pt x="1913539" y="357210"/>
                  <a:pt x="1905000" y="351517"/>
                </a:cubicBezTo>
                <a:cubicBezTo>
                  <a:pt x="1883229" y="337003"/>
                  <a:pt x="1864509" y="316248"/>
                  <a:pt x="1839686" y="307974"/>
                </a:cubicBezTo>
                <a:cubicBezTo>
                  <a:pt x="1817914" y="300717"/>
                  <a:pt x="1793466" y="298933"/>
                  <a:pt x="1774371" y="286203"/>
                </a:cubicBezTo>
                <a:cubicBezTo>
                  <a:pt x="1763485" y="278946"/>
                  <a:pt x="1753669" y="269745"/>
                  <a:pt x="1741714" y="264432"/>
                </a:cubicBezTo>
                <a:cubicBezTo>
                  <a:pt x="1720743" y="255111"/>
                  <a:pt x="1676400" y="242660"/>
                  <a:pt x="1676400" y="242660"/>
                </a:cubicBezTo>
                <a:cubicBezTo>
                  <a:pt x="1665514" y="231774"/>
                  <a:pt x="1657109" y="217641"/>
                  <a:pt x="1643743" y="210003"/>
                </a:cubicBezTo>
                <a:cubicBezTo>
                  <a:pt x="1630753" y="202580"/>
                  <a:pt x="1614393" y="203848"/>
                  <a:pt x="1600200" y="199117"/>
                </a:cubicBezTo>
                <a:cubicBezTo>
                  <a:pt x="1592503" y="196551"/>
                  <a:pt x="1582058" y="162831"/>
                  <a:pt x="1578429" y="155574"/>
                </a:cubicBezTo>
                <a:cubicBezTo>
                  <a:pt x="1553029" y="133803"/>
                  <a:pt x="1528745" y="110657"/>
                  <a:pt x="1502229" y="90260"/>
                </a:cubicBezTo>
                <a:cubicBezTo>
                  <a:pt x="1481489" y="74306"/>
                  <a:pt x="1458686" y="61231"/>
                  <a:pt x="1436914" y="46717"/>
                </a:cubicBezTo>
                <a:cubicBezTo>
                  <a:pt x="1426028" y="39460"/>
                  <a:pt x="1415959" y="30797"/>
                  <a:pt x="1404257" y="24946"/>
                </a:cubicBezTo>
                <a:cubicBezTo>
                  <a:pt x="1389743" y="17689"/>
                  <a:pt x="1374803" y="11225"/>
                  <a:pt x="1360714" y="3174"/>
                </a:cubicBezTo>
                <a:close/>
                <a:moveTo>
                  <a:pt x="0" y="0"/>
                </a:moveTo>
                <a:lnTo>
                  <a:pt x="614898" y="0"/>
                </a:lnTo>
                <a:lnTo>
                  <a:pt x="620486" y="35832"/>
                </a:lnTo>
                <a:cubicBezTo>
                  <a:pt x="631645" y="64528"/>
                  <a:pt x="660182" y="84067"/>
                  <a:pt x="685800" y="101146"/>
                </a:cubicBezTo>
                <a:cubicBezTo>
                  <a:pt x="696686" y="108403"/>
                  <a:pt x="706432" y="117763"/>
                  <a:pt x="718457" y="122917"/>
                </a:cubicBezTo>
                <a:cubicBezTo>
                  <a:pt x="732208" y="128810"/>
                  <a:pt x="747615" y="129693"/>
                  <a:pt x="762000" y="133803"/>
                </a:cubicBezTo>
                <a:cubicBezTo>
                  <a:pt x="773033" y="136955"/>
                  <a:pt x="783624" y="141537"/>
                  <a:pt x="794657" y="144689"/>
                </a:cubicBezTo>
                <a:cubicBezTo>
                  <a:pt x="809042" y="148799"/>
                  <a:pt x="823870" y="151275"/>
                  <a:pt x="838200" y="155574"/>
                </a:cubicBezTo>
                <a:cubicBezTo>
                  <a:pt x="860181" y="162168"/>
                  <a:pt x="884419" y="164616"/>
                  <a:pt x="903514" y="177346"/>
                </a:cubicBezTo>
                <a:cubicBezTo>
                  <a:pt x="945719" y="205482"/>
                  <a:pt x="923759" y="194980"/>
                  <a:pt x="968829" y="210003"/>
                </a:cubicBezTo>
                <a:cubicBezTo>
                  <a:pt x="983343" y="220889"/>
                  <a:pt x="996619" y="233659"/>
                  <a:pt x="1012371" y="242660"/>
                </a:cubicBezTo>
                <a:cubicBezTo>
                  <a:pt x="1022334" y="248353"/>
                  <a:pt x="1035481" y="247181"/>
                  <a:pt x="1045029" y="253546"/>
                </a:cubicBezTo>
                <a:cubicBezTo>
                  <a:pt x="1057838" y="262085"/>
                  <a:pt x="1064877" y="277664"/>
                  <a:pt x="1077686" y="286203"/>
                </a:cubicBezTo>
                <a:cubicBezTo>
                  <a:pt x="1087233" y="292568"/>
                  <a:pt x="1100312" y="291516"/>
                  <a:pt x="1110343" y="297089"/>
                </a:cubicBezTo>
                <a:cubicBezTo>
                  <a:pt x="1133216" y="309796"/>
                  <a:pt x="1153886" y="326118"/>
                  <a:pt x="1175657" y="340632"/>
                </a:cubicBezTo>
                <a:cubicBezTo>
                  <a:pt x="1186543" y="347889"/>
                  <a:pt x="1195622" y="359230"/>
                  <a:pt x="1208314" y="362403"/>
                </a:cubicBezTo>
                <a:cubicBezTo>
                  <a:pt x="1262989" y="376072"/>
                  <a:pt x="1237664" y="368558"/>
                  <a:pt x="1284514" y="384174"/>
                </a:cubicBezTo>
                <a:cubicBezTo>
                  <a:pt x="1295400" y="391431"/>
                  <a:pt x="1305216" y="400632"/>
                  <a:pt x="1317171" y="405946"/>
                </a:cubicBezTo>
                <a:cubicBezTo>
                  <a:pt x="1338142" y="415267"/>
                  <a:pt x="1382486" y="427717"/>
                  <a:pt x="1382486" y="427717"/>
                </a:cubicBezTo>
                <a:cubicBezTo>
                  <a:pt x="1435049" y="480282"/>
                  <a:pt x="1368259" y="416336"/>
                  <a:pt x="1436914" y="471260"/>
                </a:cubicBezTo>
                <a:cubicBezTo>
                  <a:pt x="1444928" y="477671"/>
                  <a:pt x="1449506" y="488442"/>
                  <a:pt x="1458686" y="493032"/>
                </a:cubicBezTo>
                <a:cubicBezTo>
                  <a:pt x="1479212" y="503295"/>
                  <a:pt x="1524000" y="514803"/>
                  <a:pt x="1524000" y="514803"/>
                </a:cubicBezTo>
                <a:lnTo>
                  <a:pt x="1578429" y="569232"/>
                </a:lnTo>
                <a:cubicBezTo>
                  <a:pt x="1589315" y="580118"/>
                  <a:pt x="1598277" y="593350"/>
                  <a:pt x="1611086" y="601889"/>
                </a:cubicBezTo>
                <a:cubicBezTo>
                  <a:pt x="1660822" y="635046"/>
                  <a:pt x="1634492" y="614409"/>
                  <a:pt x="1687286" y="667203"/>
                </a:cubicBezTo>
                <a:lnTo>
                  <a:pt x="1763486" y="743403"/>
                </a:lnTo>
                <a:lnTo>
                  <a:pt x="1796143" y="776060"/>
                </a:lnTo>
                <a:cubicBezTo>
                  <a:pt x="1803400" y="783317"/>
                  <a:pt x="1809374" y="792139"/>
                  <a:pt x="1817914" y="797832"/>
                </a:cubicBezTo>
                <a:lnTo>
                  <a:pt x="1883229" y="841374"/>
                </a:lnTo>
                <a:cubicBezTo>
                  <a:pt x="1894115" y="848631"/>
                  <a:pt x="1906635" y="853895"/>
                  <a:pt x="1915886" y="863146"/>
                </a:cubicBezTo>
                <a:cubicBezTo>
                  <a:pt x="1926772" y="874032"/>
                  <a:pt x="1935177" y="888165"/>
                  <a:pt x="1948543" y="895803"/>
                </a:cubicBezTo>
                <a:cubicBezTo>
                  <a:pt x="1961533" y="903226"/>
                  <a:pt x="1977701" y="902579"/>
                  <a:pt x="1992086" y="906689"/>
                </a:cubicBezTo>
                <a:cubicBezTo>
                  <a:pt x="2003119" y="909841"/>
                  <a:pt x="2013673" y="914555"/>
                  <a:pt x="2024743" y="917574"/>
                </a:cubicBezTo>
                <a:lnTo>
                  <a:pt x="2053566" y="925251"/>
                </a:lnTo>
                <a:lnTo>
                  <a:pt x="2053566" y="1505403"/>
                </a:lnTo>
                <a:lnTo>
                  <a:pt x="0" y="1505403"/>
                </a:lnTo>
                <a:close/>
              </a:path>
            </a:pathLst>
          </a:cu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6BC652-4BE1-478A-BFA7-47149E82F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3" r="26442" b="66400"/>
          <a:stretch/>
        </p:blipFill>
        <p:spPr>
          <a:xfrm rot="1800000" flipH="1">
            <a:off x="489857" y="4860000"/>
            <a:ext cx="1806209" cy="876778"/>
          </a:xfrm>
          <a:custGeom>
            <a:avLst/>
            <a:gdLst>
              <a:gd name="connsiteX0" fmla="*/ 527412 w 1806209"/>
              <a:gd name="connsiteY0" fmla="*/ 0 h 876778"/>
              <a:gd name="connsiteX1" fmla="*/ 0 w 1806209"/>
              <a:gd name="connsiteY1" fmla="*/ 0 h 876778"/>
              <a:gd name="connsiteX2" fmla="*/ 0 w 1806209"/>
              <a:gd name="connsiteY2" fmla="*/ 255471 h 876778"/>
              <a:gd name="connsiteX3" fmla="*/ 10065 w 1806209"/>
              <a:gd name="connsiteY3" fmla="*/ 245407 h 876778"/>
              <a:gd name="connsiteX4" fmla="*/ 20951 w 1806209"/>
              <a:gd name="connsiteY4" fmla="*/ 234521 h 876778"/>
              <a:gd name="connsiteX5" fmla="*/ 53608 w 1806209"/>
              <a:gd name="connsiteY5" fmla="*/ 223635 h 876778"/>
              <a:gd name="connsiteX6" fmla="*/ 118922 w 1806209"/>
              <a:gd name="connsiteY6" fmla="*/ 190978 h 876778"/>
              <a:gd name="connsiteX7" fmla="*/ 206008 w 1806209"/>
              <a:gd name="connsiteY7" fmla="*/ 147435 h 876778"/>
              <a:gd name="connsiteX8" fmla="*/ 238665 w 1806209"/>
              <a:gd name="connsiteY8" fmla="*/ 125664 h 876778"/>
              <a:gd name="connsiteX9" fmla="*/ 260436 w 1806209"/>
              <a:gd name="connsiteY9" fmla="*/ 103892 h 876778"/>
              <a:gd name="connsiteX10" fmla="*/ 303979 w 1806209"/>
              <a:gd name="connsiteY10" fmla="*/ 93007 h 876778"/>
              <a:gd name="connsiteX11" fmla="*/ 336636 w 1806209"/>
              <a:gd name="connsiteY11" fmla="*/ 82121 h 876778"/>
              <a:gd name="connsiteX12" fmla="*/ 358408 w 1806209"/>
              <a:gd name="connsiteY12" fmla="*/ 60350 h 876778"/>
              <a:gd name="connsiteX13" fmla="*/ 412836 w 1806209"/>
              <a:gd name="connsiteY13" fmla="*/ 49464 h 876778"/>
              <a:gd name="connsiteX14" fmla="*/ 478151 w 1806209"/>
              <a:gd name="connsiteY14" fmla="*/ 27692 h 876778"/>
              <a:gd name="connsiteX15" fmla="*/ 510808 w 1806209"/>
              <a:gd name="connsiteY15" fmla="*/ 16807 h 876778"/>
              <a:gd name="connsiteX16" fmla="*/ 1806209 w 1806209"/>
              <a:gd name="connsiteY16" fmla="*/ 0 h 876778"/>
              <a:gd name="connsiteX17" fmla="*/ 708134 w 1806209"/>
              <a:gd name="connsiteY17" fmla="*/ 0 h 876778"/>
              <a:gd name="connsiteX18" fmla="*/ 709028 w 1806209"/>
              <a:gd name="connsiteY18" fmla="*/ 1950 h 876778"/>
              <a:gd name="connsiteX19" fmla="*/ 641436 w 1806209"/>
              <a:gd name="connsiteY19" fmla="*/ 71235 h 876778"/>
              <a:gd name="connsiteX20" fmla="*/ 576122 w 1806209"/>
              <a:gd name="connsiteY20" fmla="*/ 114778 h 876778"/>
              <a:gd name="connsiteX21" fmla="*/ 543465 w 1806209"/>
              <a:gd name="connsiteY21" fmla="*/ 125664 h 876778"/>
              <a:gd name="connsiteX22" fmla="*/ 510808 w 1806209"/>
              <a:gd name="connsiteY22" fmla="*/ 147435 h 876778"/>
              <a:gd name="connsiteX23" fmla="*/ 314865 w 1806209"/>
              <a:gd name="connsiteY23" fmla="*/ 169207 h 876778"/>
              <a:gd name="connsiteX24" fmla="*/ 260436 w 1806209"/>
              <a:gd name="connsiteY24" fmla="*/ 212750 h 876778"/>
              <a:gd name="connsiteX25" fmla="*/ 195122 w 1806209"/>
              <a:gd name="connsiteY25" fmla="*/ 256292 h 876778"/>
              <a:gd name="connsiteX26" fmla="*/ 140694 w 1806209"/>
              <a:gd name="connsiteY26" fmla="*/ 321607 h 876778"/>
              <a:gd name="connsiteX27" fmla="*/ 86265 w 1806209"/>
              <a:gd name="connsiteY27" fmla="*/ 376035 h 876778"/>
              <a:gd name="connsiteX28" fmla="*/ 42722 w 1806209"/>
              <a:gd name="connsiteY28" fmla="*/ 430464 h 876778"/>
              <a:gd name="connsiteX29" fmla="*/ 2368 w 1806209"/>
              <a:gd name="connsiteY29" fmla="*/ 445198 h 876778"/>
              <a:gd name="connsiteX30" fmla="*/ 0 w 1806209"/>
              <a:gd name="connsiteY30" fmla="*/ 445880 h 876778"/>
              <a:gd name="connsiteX31" fmla="*/ 0 w 1806209"/>
              <a:gd name="connsiteY31" fmla="*/ 876778 h 876778"/>
              <a:gd name="connsiteX32" fmla="*/ 1806209 w 1806209"/>
              <a:gd name="connsiteY32" fmla="*/ 876778 h 876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806209" h="876778">
                <a:moveTo>
                  <a:pt x="527412" y="0"/>
                </a:moveTo>
                <a:lnTo>
                  <a:pt x="0" y="0"/>
                </a:lnTo>
                <a:lnTo>
                  <a:pt x="0" y="255471"/>
                </a:lnTo>
                <a:lnTo>
                  <a:pt x="10065" y="245407"/>
                </a:lnTo>
                <a:cubicBezTo>
                  <a:pt x="13308" y="241284"/>
                  <a:pt x="16551" y="237161"/>
                  <a:pt x="20951" y="234521"/>
                </a:cubicBezTo>
                <a:cubicBezTo>
                  <a:pt x="30790" y="228617"/>
                  <a:pt x="43345" y="228767"/>
                  <a:pt x="53608" y="223635"/>
                </a:cubicBezTo>
                <a:cubicBezTo>
                  <a:pt x="138017" y="181431"/>
                  <a:pt x="36838" y="218340"/>
                  <a:pt x="118922" y="190978"/>
                </a:cubicBezTo>
                <a:cubicBezTo>
                  <a:pt x="156922" y="152980"/>
                  <a:pt x="130958" y="172453"/>
                  <a:pt x="206008" y="147435"/>
                </a:cubicBezTo>
                <a:cubicBezTo>
                  <a:pt x="216894" y="140178"/>
                  <a:pt x="228449" y="133837"/>
                  <a:pt x="238665" y="125664"/>
                </a:cubicBezTo>
                <a:cubicBezTo>
                  <a:pt x="246679" y="119253"/>
                  <a:pt x="251256" y="108482"/>
                  <a:pt x="260436" y="103892"/>
                </a:cubicBezTo>
                <a:cubicBezTo>
                  <a:pt x="273817" y="97201"/>
                  <a:pt x="289594" y="97117"/>
                  <a:pt x="303979" y="93007"/>
                </a:cubicBezTo>
                <a:cubicBezTo>
                  <a:pt x="315012" y="89855"/>
                  <a:pt x="325750" y="85750"/>
                  <a:pt x="336636" y="82121"/>
                </a:cubicBezTo>
                <a:cubicBezTo>
                  <a:pt x="343893" y="74864"/>
                  <a:pt x="348975" y="64393"/>
                  <a:pt x="358408" y="60350"/>
                </a:cubicBezTo>
                <a:cubicBezTo>
                  <a:pt x="375414" y="53062"/>
                  <a:pt x="394986" y="54332"/>
                  <a:pt x="412836" y="49464"/>
                </a:cubicBezTo>
                <a:cubicBezTo>
                  <a:pt x="434977" y="43425"/>
                  <a:pt x="456379" y="34949"/>
                  <a:pt x="478151" y="27692"/>
                </a:cubicBezTo>
                <a:lnTo>
                  <a:pt x="510808" y="16807"/>
                </a:lnTo>
                <a:close/>
                <a:moveTo>
                  <a:pt x="1806209" y="0"/>
                </a:moveTo>
                <a:lnTo>
                  <a:pt x="708134" y="0"/>
                </a:lnTo>
                <a:lnTo>
                  <a:pt x="709028" y="1950"/>
                </a:lnTo>
                <a:cubicBezTo>
                  <a:pt x="728907" y="60380"/>
                  <a:pt x="677113" y="62316"/>
                  <a:pt x="641436" y="71235"/>
                </a:cubicBezTo>
                <a:cubicBezTo>
                  <a:pt x="619665" y="85749"/>
                  <a:pt x="600945" y="106503"/>
                  <a:pt x="576122" y="114778"/>
                </a:cubicBezTo>
                <a:cubicBezTo>
                  <a:pt x="565236" y="118407"/>
                  <a:pt x="553728" y="120532"/>
                  <a:pt x="543465" y="125664"/>
                </a:cubicBezTo>
                <a:cubicBezTo>
                  <a:pt x="531763" y="131515"/>
                  <a:pt x="523220" y="143298"/>
                  <a:pt x="510808" y="147435"/>
                </a:cubicBezTo>
                <a:cubicBezTo>
                  <a:pt x="474669" y="159481"/>
                  <a:pt x="324413" y="168411"/>
                  <a:pt x="314865" y="169207"/>
                </a:cubicBezTo>
                <a:cubicBezTo>
                  <a:pt x="241324" y="193719"/>
                  <a:pt x="321038" y="159724"/>
                  <a:pt x="260436" y="212750"/>
                </a:cubicBezTo>
                <a:cubicBezTo>
                  <a:pt x="240744" y="229980"/>
                  <a:pt x="195122" y="256292"/>
                  <a:pt x="195122" y="256292"/>
                </a:cubicBezTo>
                <a:cubicBezTo>
                  <a:pt x="141076" y="337364"/>
                  <a:pt x="210531" y="237803"/>
                  <a:pt x="140694" y="321607"/>
                </a:cubicBezTo>
                <a:cubicBezTo>
                  <a:pt x="95337" y="376034"/>
                  <a:pt x="146135" y="336122"/>
                  <a:pt x="86265" y="376035"/>
                </a:cubicBezTo>
                <a:cubicBezTo>
                  <a:pt x="78573" y="387573"/>
                  <a:pt x="58234" y="422708"/>
                  <a:pt x="42722" y="430464"/>
                </a:cubicBezTo>
                <a:cubicBezTo>
                  <a:pt x="32459" y="435596"/>
                  <a:pt x="16131" y="441039"/>
                  <a:pt x="2368" y="445198"/>
                </a:cubicBezTo>
                <a:lnTo>
                  <a:pt x="0" y="445880"/>
                </a:lnTo>
                <a:lnTo>
                  <a:pt x="0" y="876778"/>
                </a:lnTo>
                <a:lnTo>
                  <a:pt x="1806209" y="876778"/>
                </a:lnTo>
                <a:close/>
              </a:path>
            </a:pathLst>
          </a:custGeom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7E6F9A8-1B4B-4FEF-942A-15CA97ECE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6837" y="0"/>
            <a:ext cx="8845162" cy="6858000"/>
          </a:xfrm>
          <a:custGeom>
            <a:avLst/>
            <a:gdLst>
              <a:gd name="connsiteX0" fmla="*/ 0 w 8845162"/>
              <a:gd name="connsiteY0" fmla="*/ 0 h 6858000"/>
              <a:gd name="connsiteX1" fmla="*/ 6265248 w 8845162"/>
              <a:gd name="connsiteY1" fmla="*/ 0 h 6858000"/>
              <a:gd name="connsiteX2" fmla="*/ 7537703 w 8845162"/>
              <a:gd name="connsiteY2" fmla="*/ 0 h 6858000"/>
              <a:gd name="connsiteX3" fmla="*/ 8845162 w 8845162"/>
              <a:gd name="connsiteY3" fmla="*/ 0 h 6858000"/>
              <a:gd name="connsiteX4" fmla="*/ 8845162 w 8845162"/>
              <a:gd name="connsiteY4" fmla="*/ 6858000 h 6858000"/>
              <a:gd name="connsiteX5" fmla="*/ 7537703 w 8845162"/>
              <a:gd name="connsiteY5" fmla="*/ 6858000 h 6858000"/>
              <a:gd name="connsiteX6" fmla="*/ 6265248 w 8845162"/>
              <a:gd name="connsiteY6" fmla="*/ 6858000 h 6858000"/>
              <a:gd name="connsiteX7" fmla="*/ 20957 w 8845162"/>
              <a:gd name="connsiteY7" fmla="*/ 6858000 h 6858000"/>
              <a:gd name="connsiteX8" fmla="*/ 46002 w 8845162"/>
              <a:gd name="connsiteY8" fmla="*/ 6702325 h 6858000"/>
              <a:gd name="connsiteX9" fmla="*/ 69870 w 8845162"/>
              <a:gd name="connsiteY9" fmla="*/ 6547334 h 6858000"/>
              <a:gd name="connsiteX10" fmla="*/ 93234 w 8845162"/>
              <a:gd name="connsiteY10" fmla="*/ 6391658 h 6858000"/>
              <a:gd name="connsiteX11" fmla="*/ 113237 w 8845162"/>
              <a:gd name="connsiteY11" fmla="*/ 6235295 h 6858000"/>
              <a:gd name="connsiteX12" fmla="*/ 133409 w 8845162"/>
              <a:gd name="connsiteY12" fmla="*/ 6079619 h 6858000"/>
              <a:gd name="connsiteX13" fmla="*/ 152234 w 8845162"/>
              <a:gd name="connsiteY13" fmla="*/ 5923256 h 6858000"/>
              <a:gd name="connsiteX14" fmla="*/ 168370 w 8845162"/>
              <a:gd name="connsiteY14" fmla="*/ 5768951 h 6858000"/>
              <a:gd name="connsiteX15" fmla="*/ 183667 w 8845162"/>
              <a:gd name="connsiteY15" fmla="*/ 5612589 h 6858000"/>
              <a:gd name="connsiteX16" fmla="*/ 197619 w 8845162"/>
              <a:gd name="connsiteY16" fmla="*/ 5456912 h 6858000"/>
              <a:gd name="connsiteX17" fmla="*/ 209720 w 8845162"/>
              <a:gd name="connsiteY17" fmla="*/ 5303979 h 6858000"/>
              <a:gd name="connsiteX18" fmla="*/ 221823 w 8845162"/>
              <a:gd name="connsiteY18" fmla="*/ 5148988 h 6858000"/>
              <a:gd name="connsiteX19" fmla="*/ 231908 w 8845162"/>
              <a:gd name="connsiteY19" fmla="*/ 4996055 h 6858000"/>
              <a:gd name="connsiteX20" fmla="*/ 239808 w 8845162"/>
              <a:gd name="connsiteY20" fmla="*/ 4843121 h 6858000"/>
              <a:gd name="connsiteX21" fmla="*/ 248045 w 8845162"/>
              <a:gd name="connsiteY21" fmla="*/ 4690874 h 6858000"/>
              <a:gd name="connsiteX22" fmla="*/ 254936 w 8845162"/>
              <a:gd name="connsiteY22" fmla="*/ 4539998 h 6858000"/>
              <a:gd name="connsiteX23" fmla="*/ 259811 w 8845162"/>
              <a:gd name="connsiteY23" fmla="*/ 4390493 h 6858000"/>
              <a:gd name="connsiteX24" fmla="*/ 264014 w 8845162"/>
              <a:gd name="connsiteY24" fmla="*/ 4240989 h 6858000"/>
              <a:gd name="connsiteX25" fmla="*/ 268047 w 8845162"/>
              <a:gd name="connsiteY25" fmla="*/ 4092856 h 6858000"/>
              <a:gd name="connsiteX26" fmla="*/ 269897 w 8845162"/>
              <a:gd name="connsiteY26" fmla="*/ 3946781 h 6858000"/>
              <a:gd name="connsiteX27" fmla="*/ 271913 w 8845162"/>
              <a:gd name="connsiteY27" fmla="*/ 3800705 h 6858000"/>
              <a:gd name="connsiteX28" fmla="*/ 272922 w 8845162"/>
              <a:gd name="connsiteY28" fmla="*/ 3656687 h 6858000"/>
              <a:gd name="connsiteX29" fmla="*/ 271913 w 8845162"/>
              <a:gd name="connsiteY29" fmla="*/ 3514041 h 6858000"/>
              <a:gd name="connsiteX30" fmla="*/ 271913 w 8845162"/>
              <a:gd name="connsiteY30" fmla="*/ 3372766 h 6858000"/>
              <a:gd name="connsiteX31" fmla="*/ 269897 w 8845162"/>
              <a:gd name="connsiteY31" fmla="*/ 3232863 h 6858000"/>
              <a:gd name="connsiteX32" fmla="*/ 266871 w 8845162"/>
              <a:gd name="connsiteY32" fmla="*/ 3095703 h 6858000"/>
              <a:gd name="connsiteX33" fmla="*/ 264014 w 8845162"/>
              <a:gd name="connsiteY33" fmla="*/ 2959915 h 6858000"/>
              <a:gd name="connsiteX34" fmla="*/ 260820 w 8845162"/>
              <a:gd name="connsiteY34" fmla="*/ 2826869 h 6858000"/>
              <a:gd name="connsiteX35" fmla="*/ 255946 w 8845162"/>
              <a:gd name="connsiteY35" fmla="*/ 2694510 h 6858000"/>
              <a:gd name="connsiteX36" fmla="*/ 250734 w 8845162"/>
              <a:gd name="connsiteY36" fmla="*/ 2564209 h 6858000"/>
              <a:gd name="connsiteX37" fmla="*/ 246028 w 8845162"/>
              <a:gd name="connsiteY37" fmla="*/ 2436650 h 6858000"/>
              <a:gd name="connsiteX38" fmla="*/ 232749 w 8845162"/>
              <a:gd name="connsiteY38" fmla="*/ 2187704 h 6858000"/>
              <a:gd name="connsiteX39" fmla="*/ 218630 w 8845162"/>
              <a:gd name="connsiteY39" fmla="*/ 1949046 h 6858000"/>
              <a:gd name="connsiteX40" fmla="*/ 203837 w 8845162"/>
              <a:gd name="connsiteY40" fmla="*/ 1719989 h 6858000"/>
              <a:gd name="connsiteX41" fmla="*/ 187532 w 8845162"/>
              <a:gd name="connsiteY41" fmla="*/ 1503276 h 6858000"/>
              <a:gd name="connsiteX42" fmla="*/ 170555 w 8845162"/>
              <a:gd name="connsiteY42" fmla="*/ 1296164 h 6858000"/>
              <a:gd name="connsiteX43" fmla="*/ 152234 w 8845162"/>
              <a:gd name="connsiteY43" fmla="*/ 1104140 h 6858000"/>
              <a:gd name="connsiteX44" fmla="*/ 134248 w 8845162"/>
              <a:gd name="connsiteY44" fmla="*/ 923775 h 6858000"/>
              <a:gd name="connsiteX45" fmla="*/ 116263 w 8845162"/>
              <a:gd name="connsiteY45" fmla="*/ 757811 h 6858000"/>
              <a:gd name="connsiteX46" fmla="*/ 99286 w 8845162"/>
              <a:gd name="connsiteY46" fmla="*/ 605564 h 6858000"/>
              <a:gd name="connsiteX47" fmla="*/ 83149 w 8845162"/>
              <a:gd name="connsiteY47" fmla="*/ 470461 h 6858000"/>
              <a:gd name="connsiteX48" fmla="*/ 67853 w 8845162"/>
              <a:gd name="connsiteY48" fmla="*/ 348389 h 6858000"/>
              <a:gd name="connsiteX49" fmla="*/ 55078 w 8845162"/>
              <a:gd name="connsiteY49" fmla="*/ 245519 h 6858000"/>
              <a:gd name="connsiteX50" fmla="*/ 42976 w 8845162"/>
              <a:gd name="connsiteY50" fmla="*/ 159108 h 6858000"/>
              <a:gd name="connsiteX51" fmla="*/ 25662 w 8845162"/>
              <a:gd name="connsiteY51" fmla="*/ 40464 h 6858000"/>
              <a:gd name="connsiteX52" fmla="*/ 19779 w 8845162"/>
              <a:gd name="connsiteY52" fmla="*/ 2 h 6858000"/>
              <a:gd name="connsiteX53" fmla="*/ 26532 w 8845162"/>
              <a:gd name="connsiteY53" fmla="*/ 2 h 6858000"/>
              <a:gd name="connsiteX54" fmla="*/ 26532 w 8845162"/>
              <a:gd name="connsiteY54" fmla="*/ 1 h 6858000"/>
              <a:gd name="connsiteX55" fmla="*/ 0 w 8845162"/>
              <a:gd name="connsiteY55" fmla="*/ 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8845162" h="6858000">
                <a:moveTo>
                  <a:pt x="0" y="0"/>
                </a:moveTo>
                <a:lnTo>
                  <a:pt x="6265248" y="0"/>
                </a:lnTo>
                <a:lnTo>
                  <a:pt x="7537703" y="0"/>
                </a:lnTo>
                <a:lnTo>
                  <a:pt x="8845162" y="0"/>
                </a:lnTo>
                <a:lnTo>
                  <a:pt x="8845162" y="6858000"/>
                </a:lnTo>
                <a:lnTo>
                  <a:pt x="7537703" y="6858000"/>
                </a:lnTo>
                <a:lnTo>
                  <a:pt x="6265248" y="6858000"/>
                </a:lnTo>
                <a:lnTo>
                  <a:pt x="20957" y="6858000"/>
                </a:lnTo>
                <a:lnTo>
                  <a:pt x="46002" y="6702325"/>
                </a:lnTo>
                <a:lnTo>
                  <a:pt x="69870" y="6547334"/>
                </a:lnTo>
                <a:lnTo>
                  <a:pt x="93234" y="6391658"/>
                </a:lnTo>
                <a:lnTo>
                  <a:pt x="113237" y="6235295"/>
                </a:lnTo>
                <a:lnTo>
                  <a:pt x="133409" y="6079619"/>
                </a:lnTo>
                <a:lnTo>
                  <a:pt x="152234" y="5923256"/>
                </a:lnTo>
                <a:lnTo>
                  <a:pt x="168370" y="5768951"/>
                </a:lnTo>
                <a:lnTo>
                  <a:pt x="183667" y="5612589"/>
                </a:lnTo>
                <a:lnTo>
                  <a:pt x="197619" y="5456912"/>
                </a:lnTo>
                <a:lnTo>
                  <a:pt x="209720" y="5303979"/>
                </a:lnTo>
                <a:lnTo>
                  <a:pt x="221823" y="5148988"/>
                </a:lnTo>
                <a:lnTo>
                  <a:pt x="231908" y="4996055"/>
                </a:lnTo>
                <a:lnTo>
                  <a:pt x="239808" y="4843121"/>
                </a:lnTo>
                <a:lnTo>
                  <a:pt x="248045" y="4690874"/>
                </a:lnTo>
                <a:lnTo>
                  <a:pt x="254936" y="4539998"/>
                </a:lnTo>
                <a:lnTo>
                  <a:pt x="259811" y="4390493"/>
                </a:lnTo>
                <a:lnTo>
                  <a:pt x="264014" y="4240989"/>
                </a:lnTo>
                <a:lnTo>
                  <a:pt x="268047" y="4092856"/>
                </a:lnTo>
                <a:lnTo>
                  <a:pt x="269897" y="3946781"/>
                </a:lnTo>
                <a:lnTo>
                  <a:pt x="271913" y="3800705"/>
                </a:lnTo>
                <a:lnTo>
                  <a:pt x="272922" y="3656687"/>
                </a:lnTo>
                <a:lnTo>
                  <a:pt x="271913" y="3514041"/>
                </a:lnTo>
                <a:lnTo>
                  <a:pt x="271913" y="3372766"/>
                </a:lnTo>
                <a:lnTo>
                  <a:pt x="269897" y="3232863"/>
                </a:lnTo>
                <a:lnTo>
                  <a:pt x="266871" y="3095703"/>
                </a:lnTo>
                <a:lnTo>
                  <a:pt x="264014" y="2959915"/>
                </a:lnTo>
                <a:lnTo>
                  <a:pt x="260820" y="2826869"/>
                </a:lnTo>
                <a:lnTo>
                  <a:pt x="255946" y="2694510"/>
                </a:lnTo>
                <a:lnTo>
                  <a:pt x="250734" y="2564209"/>
                </a:lnTo>
                <a:lnTo>
                  <a:pt x="246028" y="2436650"/>
                </a:lnTo>
                <a:lnTo>
                  <a:pt x="232749" y="2187704"/>
                </a:lnTo>
                <a:lnTo>
                  <a:pt x="218630" y="1949046"/>
                </a:lnTo>
                <a:lnTo>
                  <a:pt x="203837" y="1719989"/>
                </a:lnTo>
                <a:lnTo>
                  <a:pt x="187532" y="1503276"/>
                </a:lnTo>
                <a:lnTo>
                  <a:pt x="170555" y="1296164"/>
                </a:lnTo>
                <a:lnTo>
                  <a:pt x="152234" y="1104140"/>
                </a:lnTo>
                <a:lnTo>
                  <a:pt x="134248" y="923775"/>
                </a:lnTo>
                <a:lnTo>
                  <a:pt x="116263" y="757811"/>
                </a:lnTo>
                <a:lnTo>
                  <a:pt x="99286" y="605564"/>
                </a:lnTo>
                <a:lnTo>
                  <a:pt x="83149" y="470461"/>
                </a:lnTo>
                <a:lnTo>
                  <a:pt x="67853" y="348389"/>
                </a:lnTo>
                <a:lnTo>
                  <a:pt x="55078" y="245519"/>
                </a:lnTo>
                <a:lnTo>
                  <a:pt x="42976" y="159108"/>
                </a:lnTo>
                <a:lnTo>
                  <a:pt x="25662" y="40464"/>
                </a:lnTo>
                <a:lnTo>
                  <a:pt x="19779" y="2"/>
                </a:lnTo>
                <a:lnTo>
                  <a:pt x="26532" y="2"/>
                </a:lnTo>
                <a:lnTo>
                  <a:pt x="26532" y="1"/>
                </a:lnTo>
                <a:lnTo>
                  <a:pt x="0" y="1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6269398-EF0F-43B4-BC50-CAE499173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2900" y="2688336"/>
            <a:ext cx="6767224" cy="31822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6600" dirty="0"/>
              <a:t>Methods</a:t>
            </a:r>
          </a:p>
        </p:txBody>
      </p:sp>
    </p:spTree>
    <p:extLst>
      <p:ext uri="{BB962C8B-B14F-4D97-AF65-F5344CB8AC3E}">
        <p14:creationId xmlns:p14="http://schemas.microsoft.com/office/powerpoint/2010/main" val="3581096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1B3376-A53E-45E7-9616-6996967644A9}"/>
              </a:ext>
            </a:extLst>
          </p:cNvPr>
          <p:cNvSpPr/>
          <p:nvPr/>
        </p:nvSpPr>
        <p:spPr>
          <a:xfrm>
            <a:off x="2295683" y="908943"/>
            <a:ext cx="4733925" cy="8858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Tracking a Cyclone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201941-3F1E-4E0C-9321-1DF45AD2C4DA}"/>
              </a:ext>
            </a:extLst>
          </p:cNvPr>
          <p:cNvSpPr/>
          <p:nvPr/>
        </p:nvSpPr>
        <p:spPr>
          <a:xfrm>
            <a:off x="2295683" y="2446427"/>
            <a:ext cx="3000371" cy="9144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Locating Cyclones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9E3609-B520-473A-8726-36D773CFD4DC}"/>
              </a:ext>
            </a:extLst>
          </p:cNvPr>
          <p:cNvSpPr/>
          <p:nvPr/>
        </p:nvSpPr>
        <p:spPr>
          <a:xfrm>
            <a:off x="7078668" y="1825986"/>
            <a:ext cx="3000371" cy="914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Saving/Tracking Cyclone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B9AD6CE-C88F-4E46-AE9D-A4AB07C79DAF}"/>
              </a:ext>
            </a:extLst>
          </p:cNvPr>
          <p:cNvCxnSpPr>
            <a:stCxn id="3" idx="2"/>
            <a:endCxn id="16" idx="0"/>
          </p:cNvCxnSpPr>
          <p:nvPr/>
        </p:nvCxnSpPr>
        <p:spPr>
          <a:xfrm flipH="1">
            <a:off x="3795869" y="1794768"/>
            <a:ext cx="866777" cy="651659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3DA95B-5C82-4036-8FE9-7FB1CFF5C614}"/>
              </a:ext>
            </a:extLst>
          </p:cNvPr>
          <p:cNvCxnSpPr>
            <a:cxnSpLocks/>
            <a:stCxn id="16" idx="2"/>
          </p:cNvCxnSpPr>
          <p:nvPr/>
        </p:nvCxnSpPr>
        <p:spPr>
          <a:xfrm>
            <a:off x="3795869" y="3360827"/>
            <a:ext cx="0" cy="209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66DACF03-6DF5-4CA6-B8A9-81CE3A7A6C91}"/>
              </a:ext>
            </a:extLst>
          </p:cNvPr>
          <p:cNvSpPr/>
          <p:nvPr/>
        </p:nvSpPr>
        <p:spPr>
          <a:xfrm>
            <a:off x="1946523" y="3986373"/>
            <a:ext cx="1849345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Giovanni – Merra-2 Model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5C89CD4-FBF4-4F27-B14A-7CEFCE07BBF8}"/>
              </a:ext>
            </a:extLst>
          </p:cNvPr>
          <p:cNvSpPr/>
          <p:nvPr/>
        </p:nvSpPr>
        <p:spPr>
          <a:xfrm>
            <a:off x="4118592" y="3986373"/>
            <a:ext cx="2019145" cy="914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DSCOVR: EPIC satellite images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AF00561-1DF9-4A43-B00F-BBC72D918BE3}"/>
              </a:ext>
            </a:extLst>
          </p:cNvPr>
          <p:cNvCxnSpPr/>
          <p:nvPr/>
        </p:nvCxnSpPr>
        <p:spPr>
          <a:xfrm>
            <a:off x="2856216" y="3570269"/>
            <a:ext cx="9396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5191E4C-5064-466B-8068-AC510A8011CA}"/>
              </a:ext>
            </a:extLst>
          </p:cNvPr>
          <p:cNvCxnSpPr>
            <a:stCxn id="26" idx="0"/>
          </p:cNvCxnSpPr>
          <p:nvPr/>
        </p:nvCxnSpPr>
        <p:spPr>
          <a:xfrm flipH="1" flipV="1">
            <a:off x="5126804" y="3570269"/>
            <a:ext cx="1361" cy="416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0414FFE-061D-44F0-A2CF-9FFB9BD47738}"/>
              </a:ext>
            </a:extLst>
          </p:cNvPr>
          <p:cNvCxnSpPr/>
          <p:nvPr/>
        </p:nvCxnSpPr>
        <p:spPr>
          <a:xfrm flipH="1" flipV="1">
            <a:off x="2871195" y="3568878"/>
            <a:ext cx="1361" cy="416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BDC841C-EAEA-435E-870A-634DE8346923}"/>
              </a:ext>
            </a:extLst>
          </p:cNvPr>
          <p:cNvCxnSpPr>
            <a:cxnSpLocks/>
          </p:cNvCxnSpPr>
          <p:nvPr/>
        </p:nvCxnSpPr>
        <p:spPr>
          <a:xfrm>
            <a:off x="3795868" y="3568878"/>
            <a:ext cx="13309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F728D74-87E9-4FEF-9173-957ABBF61C2F}"/>
              </a:ext>
            </a:extLst>
          </p:cNvPr>
          <p:cNvSpPr/>
          <p:nvPr/>
        </p:nvSpPr>
        <p:spPr>
          <a:xfrm>
            <a:off x="2341643" y="5801584"/>
            <a:ext cx="3246634" cy="7500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Indicate center and region on map for each cyclone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DA38FB2-9CA1-4C6A-BA41-7F243639F67B}"/>
              </a:ext>
            </a:extLst>
          </p:cNvPr>
          <p:cNvCxnSpPr>
            <a:cxnSpLocks/>
            <a:stCxn id="26" idx="2"/>
          </p:cNvCxnSpPr>
          <p:nvPr/>
        </p:nvCxnSpPr>
        <p:spPr>
          <a:xfrm flipH="1">
            <a:off x="4117233" y="4900773"/>
            <a:ext cx="1010932" cy="90081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5520B0D-5065-4CCF-8B25-5AF8525EADDF}"/>
              </a:ext>
            </a:extLst>
          </p:cNvPr>
          <p:cNvCxnSpPr>
            <a:cxnSpLocks/>
            <a:stCxn id="25" idx="2"/>
            <a:endCxn id="39" idx="0"/>
          </p:cNvCxnSpPr>
          <p:nvPr/>
        </p:nvCxnSpPr>
        <p:spPr>
          <a:xfrm>
            <a:off x="2871196" y="4900773"/>
            <a:ext cx="1093764" cy="900811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7D429A73-90C6-4308-B22E-3B6D9A455D5B}"/>
              </a:ext>
            </a:extLst>
          </p:cNvPr>
          <p:cNvCxnSpPr>
            <a:stCxn id="39" idx="3"/>
            <a:endCxn id="18" idx="1"/>
          </p:cNvCxnSpPr>
          <p:nvPr/>
        </p:nvCxnSpPr>
        <p:spPr>
          <a:xfrm flipV="1">
            <a:off x="5588277" y="2283186"/>
            <a:ext cx="1490391" cy="3893401"/>
          </a:xfrm>
          <a:prstGeom prst="bentConnector3">
            <a:avLst/>
          </a:prstGeom>
          <a:ln w="19050">
            <a:solidFill>
              <a:schemeClr val="tx1"/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84BFFD3-4861-405A-948C-0A7622E89B9C}"/>
              </a:ext>
            </a:extLst>
          </p:cNvPr>
          <p:cNvCxnSpPr>
            <a:cxnSpLocks/>
            <a:stCxn id="18" idx="2"/>
            <a:endCxn id="53" idx="0"/>
          </p:cNvCxnSpPr>
          <p:nvPr/>
        </p:nvCxnSpPr>
        <p:spPr>
          <a:xfrm flipH="1">
            <a:off x="8578853" y="2740386"/>
            <a:ext cx="1" cy="50197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>
            <a:extLst>
              <a:ext uri="{FF2B5EF4-FFF2-40B4-BE49-F238E27FC236}">
                <a16:creationId xmlns:a16="http://schemas.microsoft.com/office/drawing/2014/main" id="{B911A40C-5DF6-4E0E-8AA9-2E1174A63D5B}"/>
              </a:ext>
            </a:extLst>
          </p:cNvPr>
          <p:cNvSpPr/>
          <p:nvPr/>
        </p:nvSpPr>
        <p:spPr>
          <a:xfrm>
            <a:off x="7044282" y="3242363"/>
            <a:ext cx="3069141" cy="6530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Name and number cyclone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9327770-19A3-4987-980D-21BEB19FA52D}"/>
              </a:ext>
            </a:extLst>
          </p:cNvPr>
          <p:cNvCxnSpPr>
            <a:cxnSpLocks/>
          </p:cNvCxnSpPr>
          <p:nvPr/>
        </p:nvCxnSpPr>
        <p:spPr>
          <a:xfrm>
            <a:off x="8578852" y="3818970"/>
            <a:ext cx="0" cy="49278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6C422A2E-46C3-488B-AF2C-C86D24681E4D}"/>
              </a:ext>
            </a:extLst>
          </p:cNvPr>
          <p:cNvSpPr/>
          <p:nvPr/>
        </p:nvSpPr>
        <p:spPr>
          <a:xfrm>
            <a:off x="7095860" y="4311755"/>
            <a:ext cx="3000370" cy="9144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Retrieving Cyclone Information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BEF3B79-B6BF-4DD5-97C2-DD82798F0508}"/>
              </a:ext>
            </a:extLst>
          </p:cNvPr>
          <p:cNvCxnSpPr>
            <a:cxnSpLocks/>
          </p:cNvCxnSpPr>
          <p:nvPr/>
        </p:nvCxnSpPr>
        <p:spPr>
          <a:xfrm>
            <a:off x="8603465" y="5226155"/>
            <a:ext cx="0" cy="492785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29049BD0-E420-4D7E-B61F-B4F5DD247517}"/>
              </a:ext>
            </a:extLst>
          </p:cNvPr>
          <p:cNvSpPr/>
          <p:nvPr/>
        </p:nvSpPr>
        <p:spPr>
          <a:xfrm>
            <a:off x="7095860" y="5720221"/>
            <a:ext cx="3069141" cy="6530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Call program to retrieve Sea level pressures</a:t>
            </a:r>
          </a:p>
        </p:txBody>
      </p:sp>
    </p:spTree>
    <p:extLst>
      <p:ext uri="{BB962C8B-B14F-4D97-AF65-F5344CB8AC3E}">
        <p14:creationId xmlns:p14="http://schemas.microsoft.com/office/powerpoint/2010/main" val="16454680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>
            <a:extLst>
              <a:ext uri="{FF2B5EF4-FFF2-40B4-BE49-F238E27FC236}">
                <a16:creationId xmlns:a16="http://schemas.microsoft.com/office/drawing/2014/main" id="{E0D3A2FF-FDFC-44A5-A920-E4FB55CFA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0549"/>
            <a:ext cx="4997451" cy="499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5298EC-C08D-4034-BC6B-95BBF0AE0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1/8/2021 5:51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B90A29-A344-4746-A19D-7243EBFB6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9" t="10611" r="3052" b="7750"/>
          <a:stretch/>
        </p:blipFill>
        <p:spPr>
          <a:xfrm>
            <a:off x="6906126" y="537576"/>
            <a:ext cx="2435191" cy="17325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E8AF9E-890A-4B90-8AC0-8E895D37E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876"/>
          <a:stretch/>
        </p:blipFill>
        <p:spPr>
          <a:xfrm>
            <a:off x="5139493" y="2503222"/>
            <a:ext cx="5819775" cy="44397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B38FB0A-2DED-4148-9B03-2D1A5F95E5D3}"/>
              </a:ext>
            </a:extLst>
          </p:cNvPr>
          <p:cNvSpPr/>
          <p:nvPr/>
        </p:nvSpPr>
        <p:spPr>
          <a:xfrm>
            <a:off x="1015415" y="4947385"/>
            <a:ext cx="798195" cy="546004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CFA54E0B-55A4-4566-9CD3-F585432F7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9493" y="3180292"/>
            <a:ext cx="7052508" cy="369695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D95D5B-2776-491B-ADE3-190ED6F61589}"/>
              </a:ext>
            </a:extLst>
          </p:cNvPr>
          <p:cNvSpPr/>
          <p:nvPr/>
        </p:nvSpPr>
        <p:spPr>
          <a:xfrm>
            <a:off x="9221001" y="5988518"/>
            <a:ext cx="240633" cy="259882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558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96BC6-F2C1-421F-84A7-3AAA4D6CC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1/8/2021 7:39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E8B44715-857F-4658-9CA0-34110AC4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2488"/>
            <a:ext cx="4995512" cy="499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6C070F7-B952-4480-8C78-6369167234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7" t="3927" r="4301" b="5036"/>
          <a:stretch/>
        </p:blipFill>
        <p:spPr>
          <a:xfrm>
            <a:off x="7118641" y="423333"/>
            <a:ext cx="1931471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778439-5FB6-4AA8-8533-3EA93D4BE4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9727" y="2438400"/>
            <a:ext cx="5829300" cy="457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6816A63-7AF8-4B6F-85A8-53F9F4B9D4A1}"/>
              </a:ext>
            </a:extLst>
          </p:cNvPr>
          <p:cNvSpPr/>
          <p:nvPr/>
        </p:nvSpPr>
        <p:spPr>
          <a:xfrm>
            <a:off x="1520793" y="4600876"/>
            <a:ext cx="791778" cy="732672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9C63F9BB-6C5F-444B-9E5A-FE51C46E3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9727" y="3166712"/>
            <a:ext cx="7041692" cy="36912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6EEA497-A706-457C-8065-8F9F3F2D50FC}"/>
              </a:ext>
            </a:extLst>
          </p:cNvPr>
          <p:cNvSpPr/>
          <p:nvPr/>
        </p:nvSpPr>
        <p:spPr>
          <a:xfrm>
            <a:off x="9230627" y="5929162"/>
            <a:ext cx="321694" cy="319238"/>
          </a:xfrm>
          <a:prstGeom prst="rect">
            <a:avLst/>
          </a:prstGeom>
          <a:noFill/>
          <a:ln w="19050">
            <a:solidFill>
              <a:srgbClr val="7030A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7807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322</TotalTime>
  <Words>759</Words>
  <Application>Microsoft Office PowerPoint</Application>
  <PresentationFormat>Widescreen</PresentationFormat>
  <Paragraphs>90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Celestial</vt:lpstr>
      <vt:lpstr>Identification and Analysis of Southern Ocean Cyclones with DSCOVR-EPIC Observations </vt:lpstr>
      <vt:lpstr>Introduction and Background</vt:lpstr>
      <vt:lpstr>Goals</vt:lpstr>
      <vt:lpstr>Identification of a Cyclone</vt:lpstr>
      <vt:lpstr>Merra-2 Model – Sea Level Pressure </vt:lpstr>
      <vt:lpstr>Methods</vt:lpstr>
      <vt:lpstr>PowerPoint Presentation</vt:lpstr>
      <vt:lpstr>1/8/2021 5:51</vt:lpstr>
      <vt:lpstr>1/8/2021 7:39</vt:lpstr>
      <vt:lpstr>1/8/2021 9:27</vt:lpstr>
      <vt:lpstr>1/8/2021 11:15</vt:lpstr>
      <vt:lpstr>1/8/2021 13:03</vt:lpstr>
      <vt:lpstr>Tracking a Cyclone</vt:lpstr>
      <vt:lpstr>Results</vt:lpstr>
      <vt:lpstr>Cyclone Spatial Distribution Comparison</vt:lpstr>
      <vt:lpstr>Cyclone Spatial Distribution Comparison</vt:lpstr>
      <vt:lpstr>Cyclone Center Pressure Distribution Comparison</vt:lpstr>
      <vt:lpstr>2020/12-2021/02: all summer; 1312 points</vt:lpstr>
      <vt:lpstr>Discussions &amp; Conclusions</vt:lpstr>
      <vt:lpstr>Conclusions</vt:lpstr>
      <vt:lpstr>Discussions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Identification and Analysis of Southern Ocean Cyclones with DSCOVR-EPIC Observations Science</dc:title>
  <dc:creator>Yang, Yuekui (GSFC-6130)</dc:creator>
  <cp:lastModifiedBy>Joy Song</cp:lastModifiedBy>
  <cp:revision>23</cp:revision>
  <dcterms:created xsi:type="dcterms:W3CDTF">2021-08-10T20:24:23Z</dcterms:created>
  <dcterms:modified xsi:type="dcterms:W3CDTF">2021-09-30T01:37:40Z</dcterms:modified>
</cp:coreProperties>
</file>