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57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22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2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7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9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C915-6949-4319-A84C-749146310D4B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D3F3-9322-413C-8261-6ED0B5FD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3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92079"/>
            <a:ext cx="6172200" cy="5380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990600"/>
            <a:ext cx="179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Casper Wyoming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28600"/>
            <a:ext cx="5024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Total Eclipse August 21, 2016 at 11:45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981843" y="1175266"/>
            <a:ext cx="2962275" cy="2502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2403" y="5953780"/>
            <a:ext cx="2388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DSCOVR / EPIC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400800"/>
            <a:ext cx="263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1.5 Million km from Earth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0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50101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881477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440322"/>
            <a:ext cx="609599" cy="3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438400"/>
            <a:ext cx="609599" cy="3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242875"/>
            <a:ext cx="533399" cy="3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533399" cy="3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52400"/>
            <a:ext cx="697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Global Integrated Eclipse Reduction in Reflected Light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26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599"/>
            <a:ext cx="5024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Eclipse August 21, 2016 at 11:45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808768" y="1295400"/>
            <a:ext cx="7454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 Should we care 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9718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Climate change increases the amount of shadow casting high clouds</a:t>
            </a:r>
          </a:p>
          <a:p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shadows affect the Earth’s energy balance</a:t>
            </a:r>
          </a:p>
          <a:p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Testing 3-D calculations on the eclipse data is the first step to understand the more complicated cloud effects on energy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056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96"/>
            <a:ext cx="4529713" cy="421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18" y="2438399"/>
            <a:ext cx="4376413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4196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Casper WY</a:t>
            </a:r>
          </a:p>
          <a:p>
            <a:r>
              <a:rPr lang="en-US" sz="3200" b="1" dirty="0" smtClean="0"/>
              <a:t>11:45 MDT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1430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Columbia MO</a:t>
            </a:r>
          </a:p>
          <a:p>
            <a:r>
              <a:rPr lang="en-US" sz="3200" b="1" dirty="0" smtClean="0"/>
              <a:t>   13:15 CDT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278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18535"/>
            <a:ext cx="4543494" cy="440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4103"/>
            <a:ext cx="4555524" cy="448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2362200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Columbia, MO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0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" y="0"/>
            <a:ext cx="9226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3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6905625" cy="52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1981200"/>
            <a:ext cx="145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21 August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4648200"/>
            <a:ext cx="145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 August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704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Reflected Light Before and During the Eclipse Along a Line of Longitude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40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5943600" cy="468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8599"/>
            <a:ext cx="5024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Eclipse August 21, 2016 at 11:45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867400"/>
            <a:ext cx="5225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11% Reduced Light Energy Reflected from Earth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198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576"/>
            <a:ext cx="8915400" cy="38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8110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Global Integrated Reflected Light (C/s) vs Wavelength</a:t>
            </a:r>
          </a:p>
          <a:p>
            <a:r>
              <a:rPr lang="en-US" sz="2800" b="1" dirty="0" smtClean="0"/>
              <a:t>For 21 August Compared with 20 and 23 August</a:t>
            </a:r>
            <a:endParaRPr 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6400"/>
            <a:ext cx="3629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2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5308161" cy="554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715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Eclipse </a:t>
            </a:r>
            <a:r>
              <a:rPr lang="en-US" dirty="0"/>
              <a:t>change in reﬂected light at Casper, WY, </a:t>
            </a:r>
            <a:r>
              <a:rPr lang="en-US" dirty="0" smtClean="0"/>
              <a:t>and Columbia MO from </a:t>
            </a:r>
            <a:r>
              <a:rPr lang="en-US" dirty="0"/>
              <a:t>20, 21, and 23 August 2017. </a:t>
            </a:r>
            <a:r>
              <a:rPr lang="en-US" dirty="0" smtClean="0"/>
              <a:t>Units </a:t>
            </a:r>
            <a:r>
              <a:rPr lang="en-US" dirty="0"/>
              <a:t>are ICs ×10−7.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1524000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Casper WY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4191000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Columbia, MO</a:t>
            </a:r>
            <a:endParaRPr lang="en-US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4942"/>
            <a:ext cx="533400" cy="3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71177"/>
            <a:ext cx="533400" cy="3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15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174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</dc:creator>
  <cp:lastModifiedBy>herman</cp:lastModifiedBy>
  <cp:revision>10</cp:revision>
  <dcterms:created xsi:type="dcterms:W3CDTF">2017-11-14T22:49:41Z</dcterms:created>
  <dcterms:modified xsi:type="dcterms:W3CDTF">2018-09-16T14:58:58Z</dcterms:modified>
</cp:coreProperties>
</file>