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0"/>
  </p:notesMasterIdLst>
  <p:sldIdLst>
    <p:sldId id="278" r:id="rId2"/>
    <p:sldId id="270" r:id="rId3"/>
    <p:sldId id="271" r:id="rId4"/>
    <p:sldId id="277" r:id="rId5"/>
    <p:sldId id="256" r:id="rId6"/>
    <p:sldId id="257" r:id="rId7"/>
    <p:sldId id="258" r:id="rId8"/>
    <p:sldId id="259" r:id="rId9"/>
    <p:sldId id="260" r:id="rId10"/>
    <p:sldId id="265" r:id="rId11"/>
    <p:sldId id="266" r:id="rId12"/>
    <p:sldId id="267" r:id="rId13"/>
    <p:sldId id="272" r:id="rId14"/>
    <p:sldId id="274" r:id="rId15"/>
    <p:sldId id="275" r:id="rId16"/>
    <p:sldId id="273" r:id="rId17"/>
    <p:sldId id="276" r:id="rId18"/>
    <p:sldId id="279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84609"/>
  </p:normalViewPr>
  <p:slideViewPr>
    <p:cSldViewPr snapToGrid="0" snapToObjects="1">
      <p:cViewPr varScale="1">
        <p:scale>
          <a:sx n="92" d="100"/>
          <a:sy n="92" d="100"/>
        </p:scale>
        <p:origin x="132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B2A7B6-0353-C143-9ECB-68A4AD68FE37}" type="datetimeFigureOut">
              <a:rPr lang="en-US" smtClean="0"/>
              <a:t>9/16/18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008F10-3DF0-3643-92E9-4B6FF9A7D1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2862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008F10-3DF0-3643-92E9-4B6FF9A7D18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8430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008F10-3DF0-3643-92E9-4B6FF9A7D18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4673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008F10-3DF0-3643-92E9-4B6FF9A7D18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2766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008F10-3DF0-3643-92E9-4B6FF9A7D18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1050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008F10-3DF0-3643-92E9-4B6FF9A7D18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0850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008F10-3DF0-3643-92E9-4B6FF9A7D18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2654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7ABF4C-267A-F748-8610-512C8F331A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E6E6E0A-8EF9-EE4F-90AC-64E6D17387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08E8B7-A19A-014C-A163-D55793FB53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1897-9A50-E341-B6E7-E074E232D729}" type="datetimeFigureOut">
              <a:rPr lang="en-US" smtClean="0"/>
              <a:t>9/16/18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DF1353-43BB-6E44-953C-DD5E8F960F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310530-44CB-0D42-A4B0-8FF5C41ED7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0AC04-C348-9B49-97A2-CF49E69224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9974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3E1ECA-0511-404E-896C-7D0ADCD2EC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741F58B-D5F2-8743-983A-A25F0C0E5F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B54E77-7078-E94E-B108-A40B39EFC6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1897-9A50-E341-B6E7-E074E232D729}" type="datetimeFigureOut">
              <a:rPr lang="en-US" smtClean="0"/>
              <a:t>9/16/18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DDAE12-90A0-6E40-AC2F-3F3840D4BF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272955-B871-C242-82CE-6564A6C76F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0AC04-C348-9B49-97A2-CF49E69224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0722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7836830-A239-2043-8C6C-B109E5EBFA5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54EB24-A879-7E42-9D94-08672DFAD6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2C3ED3-ED60-8E4C-BE74-D49A6389FD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1897-9A50-E341-B6E7-E074E232D729}" type="datetimeFigureOut">
              <a:rPr lang="en-US" smtClean="0"/>
              <a:t>9/16/18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CCBF90-5105-7C4B-BC1F-EE61BE9815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88C84C-C267-454B-865C-016FB6B85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0AC04-C348-9B49-97A2-CF49E69224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8620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E2B3FE-4D75-7446-9749-855A6CB058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A0561E-E89C-1542-8013-FA7FB802EB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531C19-5638-F54C-A602-74130E66B3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1897-9A50-E341-B6E7-E074E232D729}" type="datetimeFigureOut">
              <a:rPr lang="en-US" smtClean="0"/>
              <a:t>9/16/18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6E4CF5-F8E1-C141-AD27-7C865D311A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8FBC5C-0A6C-E245-86EE-BF7E57898C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0AC04-C348-9B49-97A2-CF49E69224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3794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2E87E2-F4EF-E241-99E3-C2FEE62E91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F2FEC1-47AC-0B4B-B081-B2F78458D7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81D724-8808-C446-A519-5BACE48D36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1897-9A50-E341-B6E7-E074E232D729}" type="datetimeFigureOut">
              <a:rPr lang="en-US" smtClean="0"/>
              <a:t>9/16/18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4B13EF-8BC1-B047-81B0-74974F62AC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D5D743-4B0E-8A4B-A577-94F39B0480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0AC04-C348-9B49-97A2-CF49E69224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9726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4F5593-8561-164B-830D-CF66B38BC6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09EB0D-EAC9-0D40-A20B-9D23146B5C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696436-AD85-EC45-B3B4-30CB4B2868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1922E1-2B15-734B-9D10-17BBB6A227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1897-9A50-E341-B6E7-E074E232D729}" type="datetimeFigureOut">
              <a:rPr lang="en-US" smtClean="0"/>
              <a:t>9/16/18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35C9EB-5A81-2941-BA0D-8A6C029D1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26215D-BA65-934B-B53A-A2B85C375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0AC04-C348-9B49-97A2-CF49E69224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4550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10C706-9341-B34C-BA17-9F03BAF765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69C7E2-EDC4-074D-AF21-048E47B331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21A27D-BD0A-6E46-80F4-81618E6EBE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152F59A-2FD5-944B-9265-8793B7CB26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8E4FEBF-72E4-AD45-9281-8B35FCB7B3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B3449B4-06F3-6745-AE1B-09F540633A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1897-9A50-E341-B6E7-E074E232D729}" type="datetimeFigureOut">
              <a:rPr lang="en-US" smtClean="0"/>
              <a:t>9/16/18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29020DC-2B1F-524A-96D1-8AF8310061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E1B13F8-F6D7-9342-B285-2B6AB0334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0AC04-C348-9B49-97A2-CF49E69224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3286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885A18-B1D4-7043-BF7F-3C7C0B0DCC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A17F83E-9B73-3645-BA97-B7B76C0DDC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1897-9A50-E341-B6E7-E074E232D729}" type="datetimeFigureOut">
              <a:rPr lang="en-US" smtClean="0"/>
              <a:t>9/16/18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58750E-6213-4A47-9822-2BB86EAE4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2D4529-F80F-AF44-9D96-721EF9A8E6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0AC04-C348-9B49-97A2-CF49E69224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2649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8C8A617-D8CC-F84C-BCF7-9701C9B46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1897-9A50-E341-B6E7-E074E232D729}" type="datetimeFigureOut">
              <a:rPr lang="en-US" smtClean="0"/>
              <a:t>9/16/18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1CBF73C-CEBC-4942-A720-91027AB397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8FA6CB-972F-904D-B6CE-92527326D8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0AC04-C348-9B49-97A2-CF49E69224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9102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C04565-09B4-5540-A4C2-AEFB02BE32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2321A8-C750-C44A-BF90-A4BD71C553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78B9BA-FBBF-D244-A783-39233DDCB7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243C93-1984-5142-A663-AAA66471E5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1897-9A50-E341-B6E7-E074E232D729}" type="datetimeFigureOut">
              <a:rPr lang="en-US" smtClean="0"/>
              <a:t>9/16/18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75F4A8-DE35-7049-A5DB-EEB595CCB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EE75EE-BBD6-C54C-A187-6F22239857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0AC04-C348-9B49-97A2-CF49E69224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7122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9E3857-2186-C846-BA62-E4698D4630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44822D7-4DD1-5448-9347-FB80E50754B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9F8F86-806B-B741-83A9-1CCC9597AF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917318-E748-DB43-BD66-0F849DCFC5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1897-9A50-E341-B6E7-E074E232D729}" type="datetimeFigureOut">
              <a:rPr lang="en-US" smtClean="0"/>
              <a:t>9/16/18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3369C0-1DF9-E848-B4EF-0A20A08F48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6A64ED-7589-0043-8D64-D5B913377B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0AC04-C348-9B49-97A2-CF49E69224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0676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A853C7D-119A-2F4E-8DD4-A11CD81D59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AB9DBC-F1B8-9F40-B24A-59D2B0CE16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7D3551-706E-D645-ACE4-22865AEF899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F1897-9A50-E341-B6E7-E074E232D729}" type="datetimeFigureOut">
              <a:rPr lang="en-US" smtClean="0"/>
              <a:t>9/16/18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ECBE4E-9354-8B41-84DF-CF37A21986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A42011-66BD-BB4E-A24A-C00DDD0B92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10AC04-C348-9B49-97A2-CF49E69224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377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tif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64F5FB-DDF3-F94A-8AB0-6C589CB149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1452" y="815699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Average Cloud Properties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DC414E-870F-9E45-88B1-4BDBD08527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1452" y="1931642"/>
            <a:ext cx="10515600" cy="639280"/>
          </a:xfrm>
        </p:spPr>
        <p:txBody>
          <a:bodyPr/>
          <a:lstStyle/>
          <a:p>
            <a:pPr algn="ctr"/>
            <a:r>
              <a:rPr lang="en-US" dirty="0"/>
              <a:t>How representative are Terra and Aqua hours?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638952E-7048-5A45-BDAB-12C3A9F6FD48}"/>
              </a:ext>
            </a:extLst>
          </p:cNvPr>
          <p:cNvSpPr txBox="1"/>
          <p:nvPr/>
        </p:nvSpPr>
        <p:spPr>
          <a:xfrm>
            <a:off x="2898913" y="3512273"/>
            <a:ext cx="81633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Alfonso Delgado-Bonal</a:t>
            </a:r>
            <a:r>
              <a:rPr lang="en-US" baseline="30000" dirty="0"/>
              <a:t>1</a:t>
            </a:r>
            <a:r>
              <a:rPr lang="en-US" dirty="0"/>
              <a:t>, Alexander Marshak</a:t>
            </a:r>
            <a:r>
              <a:rPr lang="en-US" baseline="30000" dirty="0"/>
              <a:t>2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AD63F68-3097-5243-8D23-C7AB8414967F}"/>
              </a:ext>
            </a:extLst>
          </p:cNvPr>
          <p:cNvSpPr txBox="1"/>
          <p:nvPr/>
        </p:nvSpPr>
        <p:spPr>
          <a:xfrm>
            <a:off x="2991678" y="3989351"/>
            <a:ext cx="78717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aseline="30000" dirty="0"/>
              <a:t>1 </a:t>
            </a:r>
            <a:r>
              <a:rPr lang="en-US" dirty="0"/>
              <a:t>Universities Space Research Association (USRA)</a:t>
            </a:r>
          </a:p>
          <a:p>
            <a:r>
              <a:rPr lang="en-US" baseline="30000" dirty="0"/>
              <a:t>2 </a:t>
            </a:r>
            <a:r>
              <a:rPr lang="en-US" dirty="0"/>
              <a:t>NASA Goddard Space Flight Center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7D45DEF-3DE5-414E-94A2-B6E9FFC41404}"/>
              </a:ext>
            </a:extLst>
          </p:cNvPr>
          <p:cNvSpPr txBox="1"/>
          <p:nvPr/>
        </p:nvSpPr>
        <p:spPr>
          <a:xfrm>
            <a:off x="159026" y="6294783"/>
            <a:ext cx="47575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Sept 18, 2018. GSFC</a:t>
            </a:r>
          </a:p>
        </p:txBody>
      </p:sp>
    </p:spTree>
    <p:extLst>
      <p:ext uri="{BB962C8B-B14F-4D97-AF65-F5344CB8AC3E}">
        <p14:creationId xmlns:p14="http://schemas.microsoft.com/office/powerpoint/2010/main" val="5595607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E83A04F-8710-4D42-B7AE-096021A722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692" y="0"/>
            <a:ext cx="7938716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35AF700-1B04-6745-AA84-88CDF1AB4A57}"/>
              </a:ext>
            </a:extLst>
          </p:cNvPr>
          <p:cNvSpPr txBox="1"/>
          <p:nvPr/>
        </p:nvSpPr>
        <p:spPr>
          <a:xfrm>
            <a:off x="8288821" y="119274"/>
            <a:ext cx="3586163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Hours of the datasets each day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Red points: Closest dataset when there are more than two datasets with cloud pressure over Spain that day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(if there is only one dataset, then that’s the most representative one, and if there are two the mean is in between)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NOT considering those datasets with zero cloud pressure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167 datasets with &gt; 3 datasets per day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”Random” behavior</a:t>
            </a:r>
          </a:p>
        </p:txBody>
      </p:sp>
    </p:spTree>
    <p:extLst>
      <p:ext uri="{BB962C8B-B14F-4D97-AF65-F5344CB8AC3E}">
        <p14:creationId xmlns:p14="http://schemas.microsoft.com/office/powerpoint/2010/main" val="10022537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0971D76-6378-2345-BF77-ADEBAF231C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392" y="0"/>
            <a:ext cx="7938716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2A3A936-6045-F545-B75A-B20FB962EC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65108" y="773112"/>
            <a:ext cx="4114800" cy="11684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3FCC911-83FE-D94F-93E6-96C177751AAE}"/>
              </a:ext>
            </a:extLst>
          </p:cNvPr>
          <p:cNvSpPr txBox="1"/>
          <p:nvPr/>
        </p:nvSpPr>
        <p:spPr>
          <a:xfrm>
            <a:off x="8065108" y="242888"/>
            <a:ext cx="411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Date	             </a:t>
            </a:r>
            <a:r>
              <a:rPr lang="en-US" dirty="0" err="1"/>
              <a:t>Avg</a:t>
            </a:r>
            <a:r>
              <a:rPr lang="en-US" dirty="0"/>
              <a:t> pressure         #pixels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7531FC4-0A80-5441-A066-D2D02A75B888}"/>
              </a:ext>
            </a:extLst>
          </p:cNvPr>
          <p:cNvCxnSpPr/>
          <p:nvPr/>
        </p:nvCxnSpPr>
        <p:spPr>
          <a:xfrm flipH="1">
            <a:off x="7329488" y="1214438"/>
            <a:ext cx="4514850" cy="17859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75B497F6-B200-E042-BB6C-F15AD08B3894}"/>
              </a:ext>
            </a:extLst>
          </p:cNvPr>
          <p:cNvCxnSpPr>
            <a:cxnSpLocks/>
          </p:cNvCxnSpPr>
          <p:nvPr/>
        </p:nvCxnSpPr>
        <p:spPr>
          <a:xfrm flipH="1">
            <a:off x="7329488" y="1214438"/>
            <a:ext cx="4514850" cy="416035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5C8EA709-DFC4-9F49-920B-4A022109D441}"/>
              </a:ext>
            </a:extLst>
          </p:cNvPr>
          <p:cNvSpPr txBox="1"/>
          <p:nvPr/>
        </p:nvSpPr>
        <p:spPr>
          <a:xfrm>
            <a:off x="8807656" y="3973776"/>
            <a:ext cx="37371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Some datasets are not valid as representative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F9D90B0-6463-CF47-812E-E4DF8CEBCF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00623" y="4620107"/>
            <a:ext cx="3111500" cy="199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5526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A97BA91-F77C-0645-AD6A-4C5FF52613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589" y="0"/>
            <a:ext cx="7938716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F774070-7AC5-5846-803D-DF84F0E0FE4B}"/>
              </a:ext>
            </a:extLst>
          </p:cNvPr>
          <p:cNvSpPr txBox="1"/>
          <p:nvPr/>
        </p:nvSpPr>
        <p:spPr>
          <a:xfrm>
            <a:off x="8223305" y="3154017"/>
            <a:ext cx="380966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Introducing a bias due to the lack of enough datasets with the same hours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Inconclusive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Add up the dataset information</a:t>
            </a:r>
          </a:p>
        </p:txBody>
      </p:sp>
    </p:spTree>
    <p:extLst>
      <p:ext uri="{BB962C8B-B14F-4D97-AF65-F5344CB8AC3E}">
        <p14:creationId xmlns:p14="http://schemas.microsoft.com/office/powerpoint/2010/main" val="15051799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F9C164-B2CD-F542-BB5E-6936CA70D8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139" y="275121"/>
            <a:ext cx="10515600" cy="586271"/>
          </a:xfrm>
        </p:spPr>
        <p:txBody>
          <a:bodyPr/>
          <a:lstStyle/>
          <a:p>
            <a:r>
              <a:rPr lang="en-US" dirty="0"/>
              <a:t>Seasonal Analysis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4A3AE84-B50A-5844-AD1F-89E6C405D6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139" y="861392"/>
            <a:ext cx="8915400" cy="59436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ECDE33F-D069-444B-9232-84BBF585C709}"/>
              </a:ext>
            </a:extLst>
          </p:cNvPr>
          <p:cNvSpPr txBox="1"/>
          <p:nvPr/>
        </p:nvSpPr>
        <p:spPr>
          <a:xfrm>
            <a:off x="9382539" y="1801867"/>
            <a:ext cx="292873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For the first three months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Add up every two hours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10:30 is close to the mean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13:30 is overestimating the value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18:00 low number of data.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66587B2-E220-AA4C-8C81-88E971DA22CF}"/>
              </a:ext>
            </a:extLst>
          </p:cNvPr>
          <p:cNvSpPr txBox="1"/>
          <p:nvPr/>
        </p:nvSpPr>
        <p:spPr>
          <a:xfrm>
            <a:off x="9382539" y="1033670"/>
            <a:ext cx="22793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Cloud Pressure</a:t>
            </a:r>
          </a:p>
        </p:txBody>
      </p:sp>
    </p:spTree>
    <p:extLst>
      <p:ext uri="{BB962C8B-B14F-4D97-AF65-F5344CB8AC3E}">
        <p14:creationId xmlns:p14="http://schemas.microsoft.com/office/powerpoint/2010/main" val="9532197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F9C164-B2CD-F542-BB5E-6936CA70D8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139" y="275121"/>
            <a:ext cx="10515600" cy="586271"/>
          </a:xfrm>
        </p:spPr>
        <p:txBody>
          <a:bodyPr/>
          <a:lstStyle/>
          <a:p>
            <a:r>
              <a:rPr lang="en-US" dirty="0"/>
              <a:t>Seasonal Analysis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C03480F-1C1A-D74A-BAB4-93279AAAC7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139" y="861392"/>
            <a:ext cx="8915400" cy="59436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D8F289A-7A21-0E4E-BEE5-86C95723AE0C}"/>
              </a:ext>
            </a:extLst>
          </p:cNvPr>
          <p:cNvSpPr txBox="1"/>
          <p:nvPr/>
        </p:nvSpPr>
        <p:spPr>
          <a:xfrm>
            <a:off x="9382539" y="1033670"/>
            <a:ext cx="22793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Cloud Height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71ED223-A8FC-9740-A16F-CD1A85711682}"/>
              </a:ext>
            </a:extLst>
          </p:cNvPr>
          <p:cNvSpPr txBox="1"/>
          <p:nvPr/>
        </p:nvSpPr>
        <p:spPr>
          <a:xfrm>
            <a:off x="9382539" y="1801867"/>
            <a:ext cx="2928731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For the first three months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Add up every two hours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10:30 is extremely close to the mean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13:30 is overestimating the value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18:00 low number of data.</a:t>
            </a:r>
          </a:p>
        </p:txBody>
      </p:sp>
    </p:spTree>
    <p:extLst>
      <p:ext uri="{BB962C8B-B14F-4D97-AF65-F5344CB8AC3E}">
        <p14:creationId xmlns:p14="http://schemas.microsoft.com/office/powerpoint/2010/main" val="6932086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F9C164-B2CD-F542-BB5E-6936CA70D8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139" y="275121"/>
            <a:ext cx="10515600" cy="586271"/>
          </a:xfrm>
        </p:spPr>
        <p:txBody>
          <a:bodyPr/>
          <a:lstStyle/>
          <a:p>
            <a:r>
              <a:rPr lang="en-US" dirty="0"/>
              <a:t>Seasonal Analysis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A3DD890-75A6-2942-9989-4121B936EB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8213" y="750956"/>
            <a:ext cx="3967370" cy="26449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985A553-05CF-EA49-B556-43FDB75087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5271" y="0"/>
            <a:ext cx="5093804" cy="339586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A88C554-AE21-F048-9BBF-BC5A5D403D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31" y="3519832"/>
            <a:ext cx="5007252" cy="333816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BA24430-281E-4447-8F1E-E9DA495B0C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15271" y="3462131"/>
            <a:ext cx="5093804" cy="3395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9781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F74D72C-B188-EE42-8800-EBD3F478FB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608" y="0"/>
            <a:ext cx="10919791" cy="6719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3863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B7E94C6-E11B-3741-9CAD-414A1EA8E6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1211339" cy="6899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6948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6858D2-3223-5245-8949-5420BAB1C0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CB4CCC-87AB-144B-B3DA-EC551985D2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EPIC datasets can be use to determine average properties</a:t>
            </a:r>
          </a:p>
          <a:p>
            <a:r>
              <a:rPr lang="en-US" dirty="0"/>
              <a:t>A more detailed analysis including all datasets is required</a:t>
            </a:r>
          </a:p>
          <a:p>
            <a:r>
              <a:rPr lang="en-US" dirty="0"/>
              <a:t>When analyzing larger areas we are mixing latitudes/longitudes at different times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2B43272-4916-9144-8FC6-A69DA8EFDF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6226" y="3514595"/>
            <a:ext cx="3127513" cy="3224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4184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A8E3C6E-44C5-4541-BC1E-65786E97D5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166" y="133547"/>
            <a:ext cx="3729776" cy="28481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9D0684E-2526-914C-89AD-143AFC430B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166" y="3075215"/>
            <a:ext cx="3729776" cy="37297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7BFC102-93C3-E147-A289-427CD5FD4D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1809" y="574261"/>
            <a:ext cx="5557078" cy="555707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A202CCF-9637-EF40-9FC8-C92E73C112FB}"/>
              </a:ext>
            </a:extLst>
          </p:cNvPr>
          <p:cNvSpPr txBox="1"/>
          <p:nvPr/>
        </p:nvSpPr>
        <p:spPr>
          <a:xfrm>
            <a:off x="10230678" y="901148"/>
            <a:ext cx="23721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One per day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10:30 and 13:30</a:t>
            </a:r>
          </a:p>
        </p:txBody>
      </p:sp>
    </p:spTree>
    <p:extLst>
      <p:ext uri="{BB962C8B-B14F-4D97-AF65-F5344CB8AC3E}">
        <p14:creationId xmlns:p14="http://schemas.microsoft.com/office/powerpoint/2010/main" val="31804078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56E9B9C-586F-B845-B51B-E55BB2C277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652476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E084520-5A84-6441-B158-8BD18733B282}"/>
              </a:ext>
            </a:extLst>
          </p:cNvPr>
          <p:cNvSpPr txBox="1"/>
          <p:nvPr/>
        </p:nvSpPr>
        <p:spPr>
          <a:xfrm>
            <a:off x="6891130" y="212035"/>
            <a:ext cx="495631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DSCOVR EPIC Cloud Products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2181 datasets for 2017</a:t>
            </a:r>
          </a:p>
          <a:p>
            <a:endParaRPr lang="en-US" dirty="0"/>
          </a:p>
          <a:p>
            <a:r>
              <a:rPr lang="en-US" dirty="0"/>
              <a:t>Several per day</a:t>
            </a:r>
          </a:p>
          <a:p>
            <a:endParaRPr lang="en-US" dirty="0"/>
          </a:p>
          <a:p>
            <a:r>
              <a:rPr lang="en-US" dirty="0"/>
              <a:t>Which one is the “most representative” one?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72176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E084520-5A84-6441-B158-8BD18733B282}"/>
              </a:ext>
            </a:extLst>
          </p:cNvPr>
          <p:cNvSpPr txBox="1"/>
          <p:nvPr/>
        </p:nvSpPr>
        <p:spPr>
          <a:xfrm>
            <a:off x="6891130" y="212035"/>
            <a:ext cx="495631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DSCOVR EPIC Cloud Products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2181 datasets for 2017</a:t>
            </a:r>
          </a:p>
          <a:p>
            <a:endParaRPr lang="en-US" dirty="0"/>
          </a:p>
          <a:p>
            <a:r>
              <a:rPr lang="en-US" dirty="0"/>
              <a:t>Several per day</a:t>
            </a:r>
          </a:p>
          <a:p>
            <a:endParaRPr lang="en-US" dirty="0"/>
          </a:p>
          <a:p>
            <a:r>
              <a:rPr lang="en-US" dirty="0"/>
              <a:t>Which one is the “most representative” one?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F177E70-C59E-7242-BBC9-88DBC0E049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30155"/>
            <a:ext cx="12192000" cy="492784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0182350-971D-8547-B4AE-03A654465A46}"/>
              </a:ext>
            </a:extLst>
          </p:cNvPr>
          <p:cNvSpPr txBox="1"/>
          <p:nvPr/>
        </p:nvSpPr>
        <p:spPr>
          <a:xfrm>
            <a:off x="781878" y="702365"/>
            <a:ext cx="44527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Preliminary analysis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Take it with a grain of salt</a:t>
            </a:r>
          </a:p>
        </p:txBody>
      </p:sp>
    </p:spTree>
    <p:extLst>
      <p:ext uri="{BB962C8B-B14F-4D97-AF65-F5344CB8AC3E}">
        <p14:creationId xmlns:p14="http://schemas.microsoft.com/office/powerpoint/2010/main" val="24172908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128C969-B3F0-F342-876A-76D0836A85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306957" cy="400622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D9388F9-0EDF-2946-B12E-1D55B13EA336}"/>
              </a:ext>
            </a:extLst>
          </p:cNvPr>
          <p:cNvSpPr txBox="1"/>
          <p:nvPr/>
        </p:nvSpPr>
        <p:spPr>
          <a:xfrm>
            <a:off x="5479688" y="183132"/>
            <a:ext cx="404250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Case Study: Cloud Pressure over Spain</a:t>
            </a:r>
          </a:p>
          <a:p>
            <a:endParaRPr lang="en-US" dirty="0"/>
          </a:p>
          <a:p>
            <a:r>
              <a:rPr lang="en-US" dirty="0"/>
              <a:t>Lat +36 to +44</a:t>
            </a:r>
          </a:p>
          <a:p>
            <a:r>
              <a:rPr lang="en-US" dirty="0"/>
              <a:t>Lon -10 to +4</a:t>
            </a:r>
          </a:p>
          <a:p>
            <a:endParaRPr lang="en-US" dirty="0"/>
          </a:p>
          <a:p>
            <a:r>
              <a:rPr lang="en-US" dirty="0"/>
              <a:t>One single grid</a:t>
            </a:r>
          </a:p>
          <a:p>
            <a:endParaRPr lang="en-US" dirty="0"/>
          </a:p>
          <a:p>
            <a:r>
              <a:rPr lang="en-US" dirty="0"/>
              <a:t>A-band </a:t>
            </a:r>
            <a:r>
              <a:rPr lang="en-US" dirty="0" err="1"/>
              <a:t>Effective_Cloud_Pressure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Year 2017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15739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DBC6364-6888-BB4C-9BB8-E47F66623E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4404" y="505970"/>
            <a:ext cx="8327781" cy="5435751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EAB1C9A0-3755-664E-A668-15D82F043428}"/>
              </a:ext>
            </a:extLst>
          </p:cNvPr>
          <p:cNvCxnSpPr>
            <a:cxnSpLocks/>
          </p:cNvCxnSpPr>
          <p:nvPr/>
        </p:nvCxnSpPr>
        <p:spPr>
          <a:xfrm>
            <a:off x="1137138" y="2625969"/>
            <a:ext cx="6154616" cy="1207477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8">
            <a:extLst>
              <a:ext uri="{FF2B5EF4-FFF2-40B4-BE49-F238E27FC236}">
                <a16:creationId xmlns:a16="http://schemas.microsoft.com/office/drawing/2014/main" id="{7DECB6ED-1FD3-3742-9527-2116F67AA4CA}"/>
              </a:ext>
            </a:extLst>
          </p:cNvPr>
          <p:cNvSpPr/>
          <p:nvPr/>
        </p:nvSpPr>
        <p:spPr>
          <a:xfrm>
            <a:off x="7291754" y="3669322"/>
            <a:ext cx="433754" cy="363415"/>
          </a:xfrm>
          <a:prstGeom prst="ellipse">
            <a:avLst/>
          </a:prstGeom>
          <a:noFill/>
          <a:ln w="38100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594520E-76DA-3744-AE85-B599E019F143}"/>
              </a:ext>
            </a:extLst>
          </p:cNvPr>
          <p:cNvSpPr txBox="1"/>
          <p:nvPr/>
        </p:nvSpPr>
        <p:spPr>
          <a:xfrm>
            <a:off x="82062" y="2302803"/>
            <a:ext cx="10550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 cloud pressure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53A94EE-21D8-C549-84FA-E342DAF49634}"/>
              </a:ext>
            </a:extLst>
          </p:cNvPr>
          <p:cNvSpPr txBox="1"/>
          <p:nvPr/>
        </p:nvSpPr>
        <p:spPr>
          <a:xfrm>
            <a:off x="5099538" y="6201508"/>
            <a:ext cx="31652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2048*2048 = 4194304 pixels</a:t>
            </a:r>
          </a:p>
        </p:txBody>
      </p:sp>
    </p:spTree>
    <p:extLst>
      <p:ext uri="{BB962C8B-B14F-4D97-AF65-F5344CB8AC3E}">
        <p14:creationId xmlns:p14="http://schemas.microsoft.com/office/powerpoint/2010/main" val="28227701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D659B46-380F-4047-A7D5-BBC6C56CF52A}"/>
              </a:ext>
            </a:extLst>
          </p:cNvPr>
          <p:cNvSpPr txBox="1"/>
          <p:nvPr/>
        </p:nvSpPr>
        <p:spPr>
          <a:xfrm>
            <a:off x="167419" y="4582990"/>
            <a:ext cx="794291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2181 datasets in 2017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Most of the pixels don’t have information about Spain or it is zero pressure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C28C5C6-D4F1-9D4E-888E-81B461D9443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3676"/>
          <a:stretch/>
        </p:blipFill>
        <p:spPr>
          <a:xfrm>
            <a:off x="-1" y="600075"/>
            <a:ext cx="12111777" cy="368617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2EDFF55-7446-3B4B-9F7A-7F960B9D9AD8}"/>
              </a:ext>
            </a:extLst>
          </p:cNvPr>
          <p:cNvSpPr txBox="1"/>
          <p:nvPr/>
        </p:nvSpPr>
        <p:spPr>
          <a:xfrm>
            <a:off x="4982818" y="3916918"/>
            <a:ext cx="487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x-axis: Jan 2017 to Dec 2017</a:t>
            </a:r>
          </a:p>
        </p:txBody>
      </p:sp>
    </p:spTree>
    <p:extLst>
      <p:ext uri="{BB962C8B-B14F-4D97-AF65-F5344CB8AC3E}">
        <p14:creationId xmlns:p14="http://schemas.microsoft.com/office/powerpoint/2010/main" val="17178321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AA050637-E167-D445-829A-8717643A04F2}"/>
              </a:ext>
            </a:extLst>
          </p:cNvPr>
          <p:cNvSpPr/>
          <p:nvPr/>
        </p:nvSpPr>
        <p:spPr>
          <a:xfrm>
            <a:off x="1606062" y="1641231"/>
            <a:ext cx="1266092" cy="112541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6:00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0 </a:t>
            </a:r>
            <a:r>
              <a:rPr lang="en-US" dirty="0" err="1"/>
              <a:t>mb</a:t>
            </a:r>
            <a:endParaRPr lang="en-US" dirty="0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67A418E9-41D1-3949-BD76-23456A905563}"/>
              </a:ext>
            </a:extLst>
          </p:cNvPr>
          <p:cNvSpPr/>
          <p:nvPr/>
        </p:nvSpPr>
        <p:spPr>
          <a:xfrm>
            <a:off x="3341078" y="1641231"/>
            <a:ext cx="1266092" cy="112541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9:00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700 </a:t>
            </a:r>
            <a:r>
              <a:rPr lang="en-US" dirty="0" err="1"/>
              <a:t>mb</a:t>
            </a:r>
            <a:endParaRPr lang="en-US" dirty="0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3CFFCFAA-C67B-1646-B2B2-6BAC278E6107}"/>
              </a:ext>
            </a:extLst>
          </p:cNvPr>
          <p:cNvSpPr/>
          <p:nvPr/>
        </p:nvSpPr>
        <p:spPr>
          <a:xfrm>
            <a:off x="5199185" y="1641231"/>
            <a:ext cx="1266092" cy="112541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12:00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750 </a:t>
            </a:r>
            <a:r>
              <a:rPr lang="en-US" dirty="0" err="1"/>
              <a:t>mb</a:t>
            </a:r>
            <a:endParaRPr lang="en-US" dirty="0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525AE3E4-5D74-F942-82BF-7F7B3DB677BC}"/>
              </a:ext>
            </a:extLst>
          </p:cNvPr>
          <p:cNvSpPr/>
          <p:nvPr/>
        </p:nvSpPr>
        <p:spPr>
          <a:xfrm>
            <a:off x="7057292" y="1641231"/>
            <a:ext cx="1266092" cy="112541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15:00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720 </a:t>
            </a:r>
            <a:r>
              <a:rPr lang="en-US" dirty="0" err="1"/>
              <a:t>mb</a:t>
            </a:r>
            <a:endParaRPr lang="en-US" dirty="0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64CA515E-D3E4-0D48-926A-CBCE0BB40C29}"/>
              </a:ext>
            </a:extLst>
          </p:cNvPr>
          <p:cNvSpPr/>
          <p:nvPr/>
        </p:nvSpPr>
        <p:spPr>
          <a:xfrm>
            <a:off x="8915399" y="1641231"/>
            <a:ext cx="1266092" cy="112541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17:00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0 </a:t>
            </a:r>
            <a:r>
              <a:rPr lang="en-US" dirty="0" err="1"/>
              <a:t>mb</a:t>
            </a:r>
            <a:endParaRPr lang="en-US" dirty="0"/>
          </a:p>
        </p:txBody>
      </p:sp>
      <p:sp>
        <p:nvSpPr>
          <p:cNvPr id="9" name="Right Brace 8">
            <a:extLst>
              <a:ext uri="{FF2B5EF4-FFF2-40B4-BE49-F238E27FC236}">
                <a16:creationId xmlns:a16="http://schemas.microsoft.com/office/drawing/2014/main" id="{C866D49F-C756-1B42-83D1-BFC94FA77527}"/>
              </a:ext>
            </a:extLst>
          </p:cNvPr>
          <p:cNvSpPr/>
          <p:nvPr/>
        </p:nvSpPr>
        <p:spPr>
          <a:xfrm rot="16200000">
            <a:off x="5650523" y="-3651740"/>
            <a:ext cx="363416" cy="9683264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2BE358C-978C-DC49-B495-353D24F693F7}"/>
              </a:ext>
            </a:extLst>
          </p:cNvPr>
          <p:cNvSpPr txBox="1"/>
          <p:nvPr/>
        </p:nvSpPr>
        <p:spPr>
          <a:xfrm>
            <a:off x="5199185" y="553887"/>
            <a:ext cx="12309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Same day</a:t>
            </a:r>
          </a:p>
        </p:txBody>
      </p:sp>
      <p:sp>
        <p:nvSpPr>
          <p:cNvPr id="11" name="Right Brace 10">
            <a:extLst>
              <a:ext uri="{FF2B5EF4-FFF2-40B4-BE49-F238E27FC236}">
                <a16:creationId xmlns:a16="http://schemas.microsoft.com/office/drawing/2014/main" id="{8AA553C0-5A17-5E4F-B6F0-A13268A08B7D}"/>
              </a:ext>
            </a:extLst>
          </p:cNvPr>
          <p:cNvSpPr/>
          <p:nvPr/>
        </p:nvSpPr>
        <p:spPr>
          <a:xfrm rot="5400000">
            <a:off x="5657853" y="883628"/>
            <a:ext cx="375135" cy="5008685"/>
          </a:xfrm>
          <a:prstGeom prst="rightBrace">
            <a:avLst>
              <a:gd name="adj1" fmla="val 0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E7C59F57-61CC-0F49-A445-798C0D8C366B}"/>
              </a:ext>
            </a:extLst>
          </p:cNvPr>
          <p:cNvSpPr/>
          <p:nvPr/>
        </p:nvSpPr>
        <p:spPr>
          <a:xfrm>
            <a:off x="5212374" y="4032741"/>
            <a:ext cx="1266092" cy="112541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Daily </a:t>
            </a:r>
            <a:r>
              <a:rPr lang="en-US" dirty="0" err="1"/>
              <a:t>avg</a:t>
            </a:r>
            <a:endParaRPr lang="en-US" dirty="0"/>
          </a:p>
          <a:p>
            <a:pPr algn="ctr"/>
            <a:endParaRPr lang="en-US" dirty="0"/>
          </a:p>
          <a:p>
            <a:pPr algn="ctr"/>
            <a:r>
              <a:rPr lang="en-US" dirty="0"/>
              <a:t>723 </a:t>
            </a:r>
            <a:r>
              <a:rPr lang="en-US" dirty="0" err="1"/>
              <a:t>mb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C5CD5D3-8BBF-2846-B280-A2C7F947644C}"/>
              </a:ext>
            </a:extLst>
          </p:cNvPr>
          <p:cNvSpPr txBox="1"/>
          <p:nvPr/>
        </p:nvSpPr>
        <p:spPr>
          <a:xfrm>
            <a:off x="4648200" y="5615360"/>
            <a:ext cx="23680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 considering zeros</a:t>
            </a:r>
          </a:p>
        </p:txBody>
      </p:sp>
    </p:spTree>
    <p:extLst>
      <p:ext uri="{BB962C8B-B14F-4D97-AF65-F5344CB8AC3E}">
        <p14:creationId xmlns:p14="http://schemas.microsoft.com/office/powerpoint/2010/main" val="22016481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D659B46-380F-4047-A7D5-BBC6C56CF52A}"/>
              </a:ext>
            </a:extLst>
          </p:cNvPr>
          <p:cNvSpPr txBox="1"/>
          <p:nvPr/>
        </p:nvSpPr>
        <p:spPr>
          <a:xfrm>
            <a:off x="10468708" y="224266"/>
            <a:ext cx="1547446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2181 datasets in 2017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1002 with cloud pressure greater than zero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C28C5C6-D4F1-9D4E-888E-81B461D944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0468708" cy="687785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F010F3A-603F-D24F-8F1E-C0014A9412C0}"/>
              </a:ext>
            </a:extLst>
          </p:cNvPr>
          <p:cNvSpPr txBox="1"/>
          <p:nvPr/>
        </p:nvSpPr>
        <p:spPr>
          <a:xfrm>
            <a:off x="4174434" y="5499653"/>
            <a:ext cx="28889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Average Pressure each day</a:t>
            </a:r>
          </a:p>
        </p:txBody>
      </p:sp>
    </p:spTree>
    <p:extLst>
      <p:ext uri="{BB962C8B-B14F-4D97-AF65-F5344CB8AC3E}">
        <p14:creationId xmlns:p14="http://schemas.microsoft.com/office/powerpoint/2010/main" val="28362912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4358</TotalTime>
  <Words>396</Words>
  <Application>Microsoft Macintosh PowerPoint</Application>
  <PresentationFormat>Widescreen</PresentationFormat>
  <Paragraphs>133</Paragraphs>
  <Slides>18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Office Theme</vt:lpstr>
      <vt:lpstr>Average Cloud Properties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31</cp:revision>
  <dcterms:created xsi:type="dcterms:W3CDTF">2018-09-04T14:35:18Z</dcterms:created>
  <dcterms:modified xsi:type="dcterms:W3CDTF">2018-09-18T17:10:57Z</dcterms:modified>
</cp:coreProperties>
</file>