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6"/>
  </p:notesMasterIdLst>
  <p:sldIdLst>
    <p:sldId id="260" r:id="rId2"/>
    <p:sldId id="256" r:id="rId3"/>
    <p:sldId id="257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38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09c4ee8208_0_3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309c4ee8208_0_3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">
  <p:cSld name="3_Titelfoli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6972150" y="114300"/>
            <a:ext cx="1963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L1a The 1st Decade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DSCOVR EPIC &amp; NISTAR STM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GSFC,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Oct 202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2439" y="4785996"/>
            <a:ext cx="3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4DE3-C47E-B7CF-7693-9A1CE79C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9D422-B0C1-6364-9722-4275E1CE5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0078A-797F-2D5B-3E66-1DDF882D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5AEA-0C98-4B8F-A26B-CD3258193F4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ED536-CA5F-9CFE-9CB4-F2BD5D1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086EB-C0AE-EC62-9FF7-A2771BAD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AADE-78B7-4D27-BD4D-5E9C2F5A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F4B77-2139-52CE-D429-B5286934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5AEA-0C98-4B8F-A26B-CD3258193F4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85DD7-8EEF-3B1F-A60B-CC3219F7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9E37D-FD4F-2F15-8ACB-59988864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AADE-78B7-4D27-BD4D-5E9C2F5A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C0F6-ED5A-69C9-AA8C-9C3A6CC3D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600" y="799200"/>
            <a:ext cx="6858000" cy="501272"/>
          </a:xfrm>
        </p:spPr>
        <p:txBody>
          <a:bodyPr/>
          <a:lstStyle/>
          <a:p>
            <a:r>
              <a:rPr lang="en-US" sz="3200" dirty="0"/>
              <a:t>The Future of L1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A3A4-8811-F2ED-AE1C-A7685D082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000" y="1599928"/>
            <a:ext cx="6858000" cy="1241822"/>
          </a:xfrm>
        </p:spPr>
        <p:txBody>
          <a:bodyPr/>
          <a:lstStyle/>
          <a:p>
            <a:r>
              <a:rPr lang="en-US" dirty="0"/>
              <a:t>Omar Torres</a:t>
            </a:r>
          </a:p>
          <a:p>
            <a:r>
              <a:rPr lang="en-US" dirty="0"/>
              <a:t>Atmospheric Chemistry and Dynamics Laboratory</a:t>
            </a:r>
          </a:p>
          <a:p>
            <a:r>
              <a:rPr lang="en-US" dirty="0"/>
              <a:t>NASA Goddard Space Flight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00308-6C76-3347-289B-E15F1804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AADE-78B7-4D27-BD4D-5E9C2F5AC40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4C62F-CE05-047F-35B6-86D2E8D0AD89}"/>
              </a:ext>
            </a:extLst>
          </p:cNvPr>
          <p:cNvSpPr txBox="1"/>
          <p:nvPr/>
        </p:nvSpPr>
        <p:spPr>
          <a:xfrm>
            <a:off x="3031200" y="3744000"/>
            <a:ext cx="32928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DSCOVR  Science Team Meeting</a:t>
            </a:r>
          </a:p>
          <a:p>
            <a:pPr algn="ctr"/>
            <a:r>
              <a:rPr lang="en-US" dirty="0"/>
              <a:t>NASA Goddard Space Flight Center</a:t>
            </a:r>
          </a:p>
          <a:p>
            <a:pPr algn="ctr"/>
            <a:r>
              <a:rPr lang="en-US" dirty="0"/>
              <a:t>October 16, 2024</a:t>
            </a:r>
          </a:p>
        </p:txBody>
      </p:sp>
    </p:spTree>
    <p:extLst>
      <p:ext uri="{BB962C8B-B14F-4D97-AF65-F5344CB8AC3E}">
        <p14:creationId xmlns:p14="http://schemas.microsoft.com/office/powerpoint/2010/main" val="125501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43000"/>
          </a:blip>
          <a:srcRect l="4798"/>
          <a:stretch/>
        </p:blipFill>
        <p:spPr>
          <a:xfrm rot="10800000">
            <a:off x="-14400" y="0"/>
            <a:ext cx="915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32439" y="4785996"/>
            <a:ext cx="3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785517" y="478599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71950" y="47300"/>
            <a:ext cx="6775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00FF"/>
                </a:solidFill>
              </a:rPr>
              <a:t>Lagrange 1:</a:t>
            </a:r>
            <a:endParaRPr sz="2600" b="1" dirty="0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dirty="0">
                <a:solidFill>
                  <a:srgbClr val="0000FF"/>
                </a:solidFill>
              </a:rPr>
              <a:t>“Observational and Instrumental Heaven”</a:t>
            </a:r>
            <a:endParaRPr sz="2600" b="1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2207425" y="1211400"/>
            <a:ext cx="3377100" cy="3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Nighttime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temperature variation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Earth’s radiation belts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Nighttime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cyclic temperature variations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Earth’s radiation belts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Nighttime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temperature variations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Weather, humidity, bugs, birds, humans 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575" y="2584812"/>
            <a:ext cx="2347499" cy="130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0027" y="3683390"/>
            <a:ext cx="1951901" cy="14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6">
            <a:alphaModFix/>
          </a:blip>
          <a:srcRect l="45709" t="7830" r="25551" b="4680"/>
          <a:stretch/>
        </p:blipFill>
        <p:spPr>
          <a:xfrm>
            <a:off x="8028954" y="3694613"/>
            <a:ext cx="841846" cy="14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7">
            <a:alphaModFix/>
          </a:blip>
          <a:srcRect t="7114"/>
          <a:stretch/>
        </p:blipFill>
        <p:spPr>
          <a:xfrm>
            <a:off x="6248625" y="893349"/>
            <a:ext cx="2809375" cy="16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-23875" y="4028150"/>
            <a:ext cx="23475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Ground-based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HELL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-25300" y="2584800"/>
            <a:ext cx="227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LEO-GEO</a:t>
            </a:r>
            <a:endParaRPr sz="24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PURGATORY</a:t>
            </a:r>
            <a:endParaRPr sz="24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9550" y="1133000"/>
            <a:ext cx="227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Lagrange 1 HEAVEN</a:t>
            </a:r>
            <a:endParaRPr sz="24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629A19-2431-90BE-BDC9-5E4FCAD07536}"/>
              </a:ext>
            </a:extLst>
          </p:cNvPr>
          <p:cNvSpPr txBox="1"/>
          <p:nvPr/>
        </p:nvSpPr>
        <p:spPr>
          <a:xfrm>
            <a:off x="467248" y="422032"/>
            <a:ext cx="8267282" cy="38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DSCOVR-EPIC sensor: Lessons Learned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US" sz="1350" kern="1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applicability of air quality remote sensing techniques from the L-1 vantage point has been convincingly demonstrated by the EPIC sensor over the last decade.</a:t>
            </a:r>
          </a:p>
          <a:p>
            <a:pPr marL="342900">
              <a:lnSpc>
                <a:spcPct val="107000"/>
              </a:lnSpc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global diurnal cycle of important tropospheric components such as  tropospheric ozone, aerosols and clouds is better understood thanks to EPIC observations.</a:t>
            </a:r>
          </a:p>
          <a:p>
            <a:pPr marL="342900">
              <a:lnSpc>
                <a:spcPct val="107000"/>
              </a:lnSpc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Although GEO observations by recently deployed GEMS and TEMPO sensors on geostationary satellites can produce high resolution, accurate AQ hourly monitoring, their spatial coverage is limited to sub-continental areas.</a:t>
            </a:r>
          </a:p>
          <a:p>
            <a:pPr marL="342900">
              <a:lnSpc>
                <a:spcPct val="107000"/>
              </a:lnSpc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57175" indent="-257175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L1 observations represent an important complementary, low-cost way of global AQ hourly monitoring.</a:t>
            </a:r>
          </a:p>
          <a:p>
            <a:pPr marL="342900">
              <a:lnSpc>
                <a:spcPct val="107000"/>
              </a:lnSpc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en-U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continuation of L1 observations using an improved L1 instrument, higher spatial resolution and enhanced spectral coverage, 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231049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B3FCB7F-04BF-13E7-139D-06C1EA9F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2" y="397897"/>
            <a:ext cx="8003176" cy="44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96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216</Words>
  <Application>Microsoft Office PowerPoint</Application>
  <PresentationFormat>On-screen Show (16:9)</PresentationFormat>
  <Paragraphs>43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Benutzerdefiniertes Design</vt:lpstr>
      <vt:lpstr>The Future of L1 Observations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Torres, Omar (GSFC-6140)</dc:creator>
  <cp:lastModifiedBy>Torres, Omar (GSFC-6140)</cp:lastModifiedBy>
  <cp:revision>4</cp:revision>
  <dcterms:modified xsi:type="dcterms:W3CDTF">2024-10-15T19:09:14Z</dcterms:modified>
</cp:coreProperties>
</file>