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30"/>
  </p:normalViewPr>
  <p:slideViewPr>
    <p:cSldViewPr snapToGrid="0">
      <p:cViewPr varScale="1">
        <p:scale>
          <a:sx n="118" d="100"/>
          <a:sy n="118" d="100"/>
        </p:scale>
        <p:origin x="6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22241-DB3C-22EB-C657-A740FF517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438A06-703C-0CEF-6D63-4B5E04328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62C84-6933-0025-CEBB-A4BD238F6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7C4A0-B4A1-A5AE-6EC1-C9390BA20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FFC86-FFD4-226B-7458-3D959C1F4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09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EAA69-1925-D74F-527A-DF87E9C0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9D798-A101-3B6A-511F-DDE577DFC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F0352-A4F7-ED47-2227-930BCAC0A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7780B-444C-363A-F994-79422315A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BAF76-A434-62BE-DBAA-2F3DE50B7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3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DAA99-B5A2-5233-89D3-0C26C9D8F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56855-C6E6-3912-F06B-DC0FB58BE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6300-6741-2967-F382-71E50675B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19F0D-47F4-AB77-710E-0AF7BE00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10ADB-AB2A-B087-42F5-43D5D504B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78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3077-E004-48C9-1EDE-C45074176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71490-975E-91E0-84D0-BC3CA64944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0A20F-FAC3-7FD3-FF75-42ED7225AF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43981A-F6C3-0691-2FB4-972AF1A19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7506C1-61B1-C7DD-C83D-73CBCDEC2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D0F6D-E425-6F30-074E-B2390854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7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503D-C277-DBDB-259F-7800AAC1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0C36A-D869-7C34-0CEB-879C14D8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4ACF65-940D-41D6-E9EE-6986ABD89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3C5AD2-1468-8AA0-9E53-6E76B152C9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3EE253-D61E-2D5C-C760-DEEC1CF9F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8CC5B8-1E45-3DD1-FC1E-CC8A9EA84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19B6FE-3C13-755D-A79F-1907B1E89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58AF3-1A96-48E1-AC42-2757FB97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64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D9B09-52C0-5852-542F-4ACDF310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5A08DB-AC13-B02F-7A02-8AC442157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4EB069-05F9-8474-5E17-4B7D2F3CF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185D8-1FD1-DA9A-9546-3626A0A14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1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8FB02E-29AC-DBE0-E2BE-38800AADA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60CC52-D0DB-3ED8-DAF0-7AA36D7A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256FC-5142-C139-0DAE-A55062320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9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27789-43F7-1358-C5D4-CB19F5B14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78258-B44C-631A-45C2-A7D837E0B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7C9E8-BFB0-99A2-CBDD-14A7EB1C7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0BA93E-DA88-FFC3-FE99-63FE84775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7D9E1-A235-7EF9-CCEB-0FA6F6977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DE321E-DD40-5F99-2D9E-BA6CA93BC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9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094D5-C42F-6CA8-0B3B-34389CFF4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1822EA-C6FA-7CBD-B0C9-42A072693A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8BAE6-C049-C58D-DE4F-603A1DD27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B12C0-F109-09C7-C65A-CD5644E3A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0E06D-58A3-69EE-C7C6-901988D3A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AE0E77-F37F-429A-7A98-B2A5E4ED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42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9D564-4DC1-7475-AE0A-C3B7267D7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E33984-D117-C588-A894-5C663407A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49A35-998C-7064-983A-2A24A3B4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C163F-522E-2F31-A44E-B18B9C2D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E9767-8A95-64E6-2E0F-AA2CAF10F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5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6E4C21-AC46-98EE-1B30-60C718CD8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6D9700-A62C-E305-DC50-E29CD4372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028AB-3F57-83B0-DDC6-495AA3D9C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2CDB6-1159-6C34-DC21-33A2A40C1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895BB-7F1E-71FC-74E2-C15DD0D4D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26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9A6B54-3765-EC32-5528-22D5CD33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251CA-8735-591F-CE14-A2902984F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1151E-C65C-238C-02D0-8A5EDA30E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013EA-0F9A-2B46-AE0A-0E9F5E0C54A1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25CC4-3B66-06E7-AE54-5F91A1DC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638B3-3C3B-A6C4-EB7D-1B52C27E2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F4167-83F6-4D4C-AB04-DC2DF860F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3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3FCEE-6B02-18AB-B7AD-09E7A2C496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Diurnal variability of atmospheric properties with DSCOVR/EPIC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DED2CC-0601-6A32-B555-51EDDEEF3A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85067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Alfonso Delgado-Bonal</a:t>
            </a:r>
          </a:p>
          <a:p>
            <a:r>
              <a:rPr lang="en-US" dirty="0"/>
              <a:t>Alexander Marshak</a:t>
            </a:r>
          </a:p>
          <a:p>
            <a:r>
              <a:rPr lang="en-US" dirty="0" err="1"/>
              <a:t>Yuekui</a:t>
            </a:r>
            <a:r>
              <a:rPr lang="en-US" dirty="0"/>
              <a:t> Yang</a:t>
            </a:r>
          </a:p>
          <a:p>
            <a:r>
              <a:rPr lang="en-US" dirty="0" err="1"/>
              <a:t>Lazaros</a:t>
            </a:r>
            <a:r>
              <a:rPr lang="en-US" dirty="0"/>
              <a:t> </a:t>
            </a:r>
            <a:r>
              <a:rPr lang="en-US" dirty="0" err="1"/>
              <a:t>Oreopoulos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F641EC-C584-754B-EB11-385EAEC1F1DF}"/>
              </a:ext>
            </a:extLst>
          </p:cNvPr>
          <p:cNvSpPr txBox="1"/>
          <p:nvPr/>
        </p:nvSpPr>
        <p:spPr>
          <a:xfrm>
            <a:off x="4458211" y="6193972"/>
            <a:ext cx="3275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DSCOVR meeting – Oct 18</a:t>
            </a:r>
            <a:r>
              <a:rPr lang="en-US" baseline="30000" dirty="0"/>
              <a:t>th</a:t>
            </a:r>
            <a:r>
              <a:rPr lang="en-US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99977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EED4326-C4A3-3EB7-58EA-DC5C73D6D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786" y="3040967"/>
            <a:ext cx="5638799" cy="38170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580AF6-66C4-463C-2369-3415EDEC2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657" y="0"/>
            <a:ext cx="5127171" cy="3470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CEAFC-EE93-747B-DBED-B27C3139F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4808271" cy="325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9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125BE7-6A07-6836-ABF3-2AF2DF512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704115" cy="3861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447F5A-F0A1-A8C3-C650-3B2195687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0" y="2387600"/>
            <a:ext cx="6604000" cy="4470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EA8FF2-ADCD-B58B-3935-088DD6CFD4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069" y="4080945"/>
            <a:ext cx="2893559" cy="255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53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3A8A6F-D1BA-886E-D05D-959531592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04" y="828988"/>
            <a:ext cx="11292991" cy="50384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2A111A-00DD-4D7B-CF31-7258A479CF24}"/>
              </a:ext>
            </a:extLst>
          </p:cNvPr>
          <p:cNvSpPr txBox="1"/>
          <p:nvPr/>
        </p:nvSpPr>
        <p:spPr>
          <a:xfrm>
            <a:off x="4659086" y="206828"/>
            <a:ext cx="437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PANDORA – Edwards, CA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52FD0B-E210-B1A2-2004-8F1BDD54F0DB}"/>
              </a:ext>
            </a:extLst>
          </p:cNvPr>
          <p:cNvSpPr txBox="1"/>
          <p:nvPr/>
        </p:nvSpPr>
        <p:spPr>
          <a:xfrm>
            <a:off x="576942" y="6048981"/>
            <a:ext cx="775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Ergodicity (is the mean 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mean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ingful?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Parametric vs non-parametric test (statistical significance of the differences)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Augmented Dickey–Fuller (is the system stationary)</a:t>
            </a:r>
          </a:p>
        </p:txBody>
      </p:sp>
    </p:spTree>
    <p:extLst>
      <p:ext uri="{BB962C8B-B14F-4D97-AF65-F5344CB8AC3E}">
        <p14:creationId xmlns:p14="http://schemas.microsoft.com/office/powerpoint/2010/main" val="2507360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CC1FBF-32F9-0487-5D96-4D23576491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t="1614" r="3998" b="14347"/>
          <a:stretch/>
        </p:blipFill>
        <p:spPr bwMode="auto">
          <a:xfrm>
            <a:off x="0" y="87086"/>
            <a:ext cx="9713091" cy="6542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632CF0-DCA4-D3FC-0F20-8E967F224EA5}"/>
              </a:ext>
            </a:extLst>
          </p:cNvPr>
          <p:cNvSpPr txBox="1"/>
          <p:nvPr/>
        </p:nvSpPr>
        <p:spPr>
          <a:xfrm>
            <a:off x="8665029" y="0"/>
            <a:ext cx="437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EPIC and TEMPO total column ozone</a:t>
            </a:r>
          </a:p>
        </p:txBody>
      </p:sp>
    </p:spTree>
    <p:extLst>
      <p:ext uri="{BB962C8B-B14F-4D97-AF65-F5344CB8AC3E}">
        <p14:creationId xmlns:p14="http://schemas.microsoft.com/office/powerpoint/2010/main" val="4060245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508546-CB3F-0186-82FA-D14FBCEA0B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91"/>
            <a:ext cx="9776123" cy="66702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C84FAF-BA3F-F401-4A1C-D2BB28786744}"/>
              </a:ext>
            </a:extLst>
          </p:cNvPr>
          <p:cNvSpPr txBox="1"/>
          <p:nvPr/>
        </p:nvSpPr>
        <p:spPr>
          <a:xfrm>
            <a:off x="9383487" y="82421"/>
            <a:ext cx="437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EPIC and TEMPO cloud mask</a:t>
            </a:r>
          </a:p>
        </p:txBody>
      </p:sp>
    </p:spTree>
    <p:extLst>
      <p:ext uri="{BB962C8B-B14F-4D97-AF65-F5344CB8AC3E}">
        <p14:creationId xmlns:p14="http://schemas.microsoft.com/office/powerpoint/2010/main" val="709076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8CF961-E0E7-FA8E-0BED-81331FC828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08" y="1687287"/>
            <a:ext cx="10718275" cy="33695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257848-EAA0-56D7-A05C-D33BEAD22902}"/>
              </a:ext>
            </a:extLst>
          </p:cNvPr>
          <p:cNvSpPr txBox="1"/>
          <p:nvPr/>
        </p:nvSpPr>
        <p:spPr>
          <a:xfrm>
            <a:off x="2318657" y="1040956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EPIC and GOME2 cloud mask average for 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016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CD33CF-92C5-18A4-960E-4E59525127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10439400" cy="678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25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2B894-7ACE-B54F-D87A-33C3ACEE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4CD786-60CB-DBB3-89CC-14D3128E61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70"/>
          <a:stretch/>
        </p:blipFill>
        <p:spPr>
          <a:xfrm>
            <a:off x="76200" y="0"/>
            <a:ext cx="3897086" cy="67817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022C6B-B7DB-06C7-E440-167726F55A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528" y="2514600"/>
            <a:ext cx="7860272" cy="24710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6EDCD4-71D0-CA0B-2906-471CF84A08FF}"/>
              </a:ext>
            </a:extLst>
          </p:cNvPr>
          <p:cNvSpPr txBox="1"/>
          <p:nvPr/>
        </p:nvSpPr>
        <p:spPr>
          <a:xfrm>
            <a:off x="4441371" y="674914"/>
            <a:ext cx="5007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GOME-2 passing time is 9.30 am LT</a:t>
            </a:r>
          </a:p>
        </p:txBody>
      </p:sp>
    </p:spTree>
    <p:extLst>
      <p:ext uri="{BB962C8B-B14F-4D97-AF65-F5344CB8AC3E}">
        <p14:creationId xmlns:p14="http://schemas.microsoft.com/office/powerpoint/2010/main" val="4118088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2FC18A-39CD-8EB3-3A18-8B23E5888339}"/>
              </a:ext>
            </a:extLst>
          </p:cNvPr>
          <p:cNvSpPr txBox="1"/>
          <p:nvPr/>
        </p:nvSpPr>
        <p:spPr>
          <a:xfrm>
            <a:off x="500743" y="664029"/>
            <a:ext cx="114191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Take home message: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Ozone diurnal variability is unclear.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Clouds are not unclear. We can compare with polar orbiters at their passing times, and TEMPO for North America.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76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114</Words>
  <Application>Microsoft Macintosh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Diurnal variability of atmospheric properties with DSCOVR/EPIC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Alfonso Delgado Bonal</dc:creator>
  <cp:lastModifiedBy>Alfonso Delgado Bonal</cp:lastModifiedBy>
  <cp:revision>4</cp:revision>
  <dcterms:created xsi:type="dcterms:W3CDTF">2024-10-18T11:14:25Z</dcterms:created>
  <dcterms:modified xsi:type="dcterms:W3CDTF">2024-10-18T12:14:02Z</dcterms:modified>
</cp:coreProperties>
</file>