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m4v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94683"/>
  </p:normalViewPr>
  <p:slideViewPr>
    <p:cSldViewPr snapToGrid="0" snapToObjects="1">
      <p:cViewPr varScale="1">
        <p:scale>
          <a:sx n="37" d="100"/>
          <a:sy n="37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3535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25070" y="928687"/>
            <a:ext cx="13722210" cy="830461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8481"/>
            <a:ext cx="7489362" cy="1155501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8643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354364" indent="-465364">
              <a:spcBef>
                <a:spcPts val="4500"/>
              </a:spcBef>
              <a:defRPr sz="3800"/>
            </a:lvl3pPr>
            <a:lvl4pPr marL="1798864" indent="-465364">
              <a:spcBef>
                <a:spcPts val="4500"/>
              </a:spcBef>
              <a:defRPr sz="3800"/>
            </a:lvl4pPr>
            <a:lvl5pPr marL="22433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513468" y="6983015"/>
            <a:ext cx="7500939" cy="54828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513468" y="892968"/>
            <a:ext cx="7500939" cy="54828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4" y="1301948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08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0527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497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9417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386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8307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75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7197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64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1" Type="http://schemas.microsoft.com/office/2007/relationships/media" Target="../media/media1.m4v"/><Relationship Id="rId2" Type="http://schemas.openxmlformats.org/officeDocument/2006/relationships/video" Target="../media/media1.m4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DSCOVR EPIC Halloween.m4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5337174" y="12576640"/>
            <a:ext cx="13709651" cy="90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t>EPIC sequence: 31 Oct 2016, 0342 – 1240 UTC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99999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19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Macintosh PowerPoint</Application>
  <PresentationFormat>Custom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Helvetica Light</vt:lpstr>
      <vt:lpstr>Helvetica Neue</vt:lpstr>
      <vt:lpstr>Black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Steven Platnick</cp:lastModifiedBy>
  <cp:revision>1</cp:revision>
  <dcterms:modified xsi:type="dcterms:W3CDTF">2016-10-30T16:08:57Z</dcterms:modified>
</cp:coreProperties>
</file>